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83" r:id="rId2"/>
    <p:sldMasterId id="2147483673" r:id="rId3"/>
    <p:sldMasterId id="2147483769" r:id="rId4"/>
    <p:sldMasterId id="2147483776" r:id="rId5"/>
  </p:sldMasterIdLst>
  <p:notesMasterIdLst>
    <p:notesMasterId r:id="rId41"/>
  </p:notesMasterIdLst>
  <p:sldIdLst>
    <p:sldId id="333" r:id="rId6"/>
    <p:sldId id="440" r:id="rId7"/>
    <p:sldId id="337" r:id="rId8"/>
    <p:sldId id="338" r:id="rId9"/>
    <p:sldId id="339" r:id="rId10"/>
    <p:sldId id="340" r:id="rId11"/>
    <p:sldId id="350" r:id="rId12"/>
    <p:sldId id="351" r:id="rId13"/>
    <p:sldId id="353" r:id="rId14"/>
    <p:sldId id="406" r:id="rId15"/>
    <p:sldId id="407" r:id="rId16"/>
    <p:sldId id="420" r:id="rId17"/>
    <p:sldId id="343" r:id="rId18"/>
    <p:sldId id="344" r:id="rId19"/>
    <p:sldId id="421" r:id="rId20"/>
    <p:sldId id="408" r:id="rId21"/>
    <p:sldId id="354" r:id="rId22"/>
    <p:sldId id="416" r:id="rId23"/>
    <p:sldId id="417" r:id="rId24"/>
    <p:sldId id="410" r:id="rId25"/>
    <p:sldId id="418" r:id="rId26"/>
    <p:sldId id="357" r:id="rId27"/>
    <p:sldId id="411" r:id="rId28"/>
    <p:sldId id="412" r:id="rId29"/>
    <p:sldId id="409" r:id="rId30"/>
    <p:sldId id="413" r:id="rId31"/>
    <p:sldId id="358" r:id="rId32"/>
    <p:sldId id="415" r:id="rId33"/>
    <p:sldId id="414" r:id="rId34"/>
    <p:sldId id="360" r:id="rId35"/>
    <p:sldId id="422" r:id="rId36"/>
    <p:sldId id="423" r:id="rId37"/>
    <p:sldId id="424" r:id="rId38"/>
    <p:sldId id="425" r:id="rId39"/>
    <p:sldId id="361" r:id="rId40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25" autoAdjust="0"/>
  </p:normalViewPr>
  <p:slideViewPr>
    <p:cSldViewPr showGuides="1">
      <p:cViewPr>
        <p:scale>
          <a:sx n="106" d="100"/>
          <a:sy n="106" d="100"/>
        </p:scale>
        <p:origin x="-778" y="-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5C1BC-3446-4CDB-9E2D-D31FB79034F4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F38D4AFC-5857-4557-806C-111C8E491CB9}" type="asst">
      <dgm:prSet phldrT="[Tekst]" custT="1"/>
      <dgm:spPr/>
      <dgm:t>
        <a:bodyPr/>
        <a:lstStyle/>
        <a:p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Sjef Lederstøtte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Major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Hanne Olafsen</a:t>
          </a:r>
        </a:p>
      </dgm:t>
    </dgm:pt>
    <dgm:pt modelId="{BD14CC65-9840-4BBC-A9DE-AC97AC343946}" type="parTrans" cxnId="{C3AB4A19-4DA7-4236-8B84-EC5E157DBB38}">
      <dgm:prSet/>
      <dgm:spPr/>
      <dgm:t>
        <a:bodyPr/>
        <a:lstStyle/>
        <a:p>
          <a:endParaRPr lang="nb-NO"/>
        </a:p>
      </dgm:t>
    </dgm:pt>
    <dgm:pt modelId="{6C27CCA6-ACD4-4A99-9D5E-7B74BB652AF7}" type="sibTrans" cxnId="{C3AB4A19-4DA7-4236-8B84-EC5E157DBB38}">
      <dgm:prSet/>
      <dgm:spPr/>
      <dgm:t>
        <a:bodyPr/>
        <a:lstStyle/>
        <a:p>
          <a:endParaRPr lang="nb-NO"/>
        </a:p>
      </dgm:t>
    </dgm:pt>
    <dgm:pt modelId="{67AD951A-1620-4FF9-9A9E-EFE9C5001408}">
      <dgm:prSet phldrT="[Tekst]" custT="1"/>
      <dgm:spPr/>
      <dgm:t>
        <a:bodyPr/>
        <a:lstStyle/>
        <a:p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SSO 1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Oberstløytnant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Petter Østbye</a:t>
          </a:r>
        </a:p>
      </dgm:t>
    </dgm:pt>
    <dgm:pt modelId="{0DF00833-D89D-4924-A3FC-5442D2AC70BE}" type="parTrans" cxnId="{939A6D55-3E5F-4C07-B355-0EF0B21BAA87}">
      <dgm:prSet/>
      <dgm:spPr/>
      <dgm:t>
        <a:bodyPr/>
        <a:lstStyle/>
        <a:p>
          <a:endParaRPr lang="nb-NO"/>
        </a:p>
      </dgm:t>
    </dgm:pt>
    <dgm:pt modelId="{6C58997A-11E4-45E5-A670-591F29EE3DAE}" type="sibTrans" cxnId="{939A6D55-3E5F-4C07-B355-0EF0B21BAA87}">
      <dgm:prSet/>
      <dgm:spPr/>
      <dgm:t>
        <a:bodyPr/>
        <a:lstStyle/>
        <a:p>
          <a:endParaRPr lang="nb-NO"/>
        </a:p>
      </dgm:t>
    </dgm:pt>
    <dgm:pt modelId="{4EDDA6C5-9CD6-4D6E-801D-B63DD81A47B8}">
      <dgm:prSet phldrT="[Tekst]" custT="1"/>
      <dgm:spPr/>
      <dgm:t>
        <a:bodyPr/>
        <a:lstStyle/>
        <a:p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SSO 2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Oberstløytnant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Børre Rikardsen</a:t>
          </a:r>
        </a:p>
      </dgm:t>
    </dgm:pt>
    <dgm:pt modelId="{83C32019-216E-483D-8906-E27FE96D9126}" type="parTrans" cxnId="{0334EEE5-4FCC-4D20-A979-26AE1E3998C6}">
      <dgm:prSet/>
      <dgm:spPr/>
      <dgm:t>
        <a:bodyPr/>
        <a:lstStyle/>
        <a:p>
          <a:endParaRPr lang="nb-NO"/>
        </a:p>
      </dgm:t>
    </dgm:pt>
    <dgm:pt modelId="{A193EE1B-239C-4F16-B484-C361D21EDFEB}" type="sibTrans" cxnId="{0334EEE5-4FCC-4D20-A979-26AE1E3998C6}">
      <dgm:prSet/>
      <dgm:spPr/>
      <dgm:t>
        <a:bodyPr/>
        <a:lstStyle/>
        <a:p>
          <a:endParaRPr lang="nb-NO"/>
        </a:p>
      </dgm:t>
    </dgm:pt>
    <dgm:pt modelId="{7254806A-DA5D-451E-81FB-19FA098D5062}">
      <dgm:prSet phldrT="[Tekst]" custT="1"/>
      <dgm:spPr/>
      <dgm:t>
        <a:bodyPr/>
        <a:lstStyle/>
        <a:p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SSO 3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Kommandørkaptein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Ove Rio</a:t>
          </a:r>
        </a:p>
      </dgm:t>
    </dgm:pt>
    <dgm:pt modelId="{36C2E7BB-1167-4C15-B998-5E016FC56BD6}" type="parTrans" cxnId="{1ED60E2D-192C-4B29-B884-137BA84C2A8D}">
      <dgm:prSet/>
      <dgm:spPr/>
      <dgm:t>
        <a:bodyPr/>
        <a:lstStyle/>
        <a:p>
          <a:endParaRPr lang="nb-NO"/>
        </a:p>
      </dgm:t>
    </dgm:pt>
    <dgm:pt modelId="{FF32A8B9-241E-4AFA-B321-368F247F3247}" type="sibTrans" cxnId="{1ED60E2D-192C-4B29-B884-137BA84C2A8D}">
      <dgm:prSet/>
      <dgm:spPr/>
      <dgm:t>
        <a:bodyPr/>
        <a:lstStyle/>
        <a:p>
          <a:endParaRPr lang="nb-NO"/>
        </a:p>
      </dgm:t>
    </dgm:pt>
    <dgm:pt modelId="{4641A6D8-9456-4BDD-8DC4-D216652CC393}" type="asst">
      <dgm:prSet custT="1"/>
      <dgm:spPr/>
      <dgm:t>
        <a:bodyPr/>
        <a:lstStyle/>
        <a:p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Sjef P &amp; Ø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Major</a:t>
          </a:r>
        </a:p>
        <a:p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Kristin </a:t>
          </a:r>
          <a:r>
            <a:rPr lang="nb-NO" sz="1000" dirty="0" err="1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Opøien</a:t>
          </a:r>
          <a:endParaRPr lang="nb-NO" sz="1000" dirty="0">
            <a:solidFill>
              <a:schemeClr val="tx1"/>
            </a:solidFill>
            <a:latin typeface="FORSVARET-Medium" pitchFamily="2" charset="0"/>
            <a:cs typeface="Arial" pitchFamily="34" charset="0"/>
          </a:endParaRPr>
        </a:p>
      </dgm:t>
    </dgm:pt>
    <dgm:pt modelId="{648B94E6-697C-4A80-B2A9-E27E61411E1B}" type="parTrans" cxnId="{F8D51A24-328D-456C-BC05-5102C0BAC8B6}">
      <dgm:prSet/>
      <dgm:spPr/>
      <dgm:t>
        <a:bodyPr/>
        <a:lstStyle/>
        <a:p>
          <a:endParaRPr lang="nb-NO"/>
        </a:p>
      </dgm:t>
    </dgm:pt>
    <dgm:pt modelId="{2B6612EF-2433-4EA4-AF50-1333243B49A2}" type="sibTrans" cxnId="{F8D51A24-328D-456C-BC05-5102C0BAC8B6}">
      <dgm:prSet/>
      <dgm:spPr/>
      <dgm:t>
        <a:bodyPr/>
        <a:lstStyle/>
        <a:p>
          <a:endParaRPr lang="nb-NO"/>
        </a:p>
      </dgm:t>
    </dgm:pt>
    <dgm:pt modelId="{2D701DC6-AA1E-4E25-A709-09A7DF34DBD6}" type="asst">
      <dgm:prSet custT="1"/>
      <dgm:spPr/>
      <dgm:t>
        <a:bodyPr/>
        <a:lstStyle/>
        <a:p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Plankoordinator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Seniorkonsulent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Geir Mannes</a:t>
          </a:r>
        </a:p>
      </dgm:t>
    </dgm:pt>
    <dgm:pt modelId="{16062F64-E955-407F-A27E-5EE8566FE0BC}" type="parTrans" cxnId="{E495D224-DFD7-450B-88EB-BDBF71589C96}">
      <dgm:prSet/>
      <dgm:spPr/>
      <dgm:t>
        <a:bodyPr/>
        <a:lstStyle/>
        <a:p>
          <a:endParaRPr lang="nb-NO"/>
        </a:p>
      </dgm:t>
    </dgm:pt>
    <dgm:pt modelId="{106FCFE3-4C9A-4524-A5C2-6474699968E4}" type="sibTrans" cxnId="{E495D224-DFD7-450B-88EB-BDBF71589C96}">
      <dgm:prSet/>
      <dgm:spPr/>
      <dgm:t>
        <a:bodyPr/>
        <a:lstStyle/>
        <a:p>
          <a:endParaRPr lang="nb-NO"/>
        </a:p>
      </dgm:t>
    </dgm:pt>
    <dgm:pt modelId="{D423A751-8EB4-4F04-AF5B-71C5B2554AFE}">
      <dgm:prSet custT="1"/>
      <dgm:spPr/>
      <dgm:t>
        <a:bodyPr/>
        <a:lstStyle/>
        <a:p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IKT Offiser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Kaptein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Jacob Lang-Ree</a:t>
          </a:r>
        </a:p>
      </dgm:t>
    </dgm:pt>
    <dgm:pt modelId="{8558E4F3-900C-4499-9DB9-4AA3703A4DDE}" type="parTrans" cxnId="{6530A8EE-609B-4C2D-855D-B977EE1DC347}">
      <dgm:prSet/>
      <dgm:spPr/>
      <dgm:t>
        <a:bodyPr/>
        <a:lstStyle/>
        <a:p>
          <a:endParaRPr lang="nb-NO"/>
        </a:p>
      </dgm:t>
    </dgm:pt>
    <dgm:pt modelId="{75E0F9E8-538F-4A04-97F6-EADEF73E5A21}" type="sibTrans" cxnId="{6530A8EE-609B-4C2D-855D-B977EE1DC347}">
      <dgm:prSet/>
      <dgm:spPr/>
      <dgm:t>
        <a:bodyPr/>
        <a:lstStyle/>
        <a:p>
          <a:endParaRPr lang="nb-NO"/>
        </a:p>
      </dgm:t>
    </dgm:pt>
    <dgm:pt modelId="{D2FCD833-3858-4604-9A19-B9EC21E4A746}">
      <dgm:prSet custT="1"/>
      <dgm:spPr/>
      <dgm:t>
        <a:bodyPr/>
        <a:lstStyle/>
        <a:p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IMC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Matros Mari Julseth</a:t>
          </a:r>
        </a:p>
        <a:p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Grenader Olav Smedstad</a:t>
          </a:r>
        </a:p>
        <a:p>
          <a:endParaRPr lang="nb-NO" sz="1000" dirty="0">
            <a:solidFill>
              <a:schemeClr val="tx1"/>
            </a:solidFill>
            <a:latin typeface="FORSVARET-Medium" pitchFamily="2" charset="0"/>
            <a:cs typeface="Arial" pitchFamily="34" charset="0"/>
          </a:endParaRPr>
        </a:p>
      </dgm:t>
    </dgm:pt>
    <dgm:pt modelId="{2BD7BED3-1630-4DA0-B66A-620B3B961075}" type="parTrans" cxnId="{1C100FB9-2A88-4B32-8932-44CBF16DCED5}">
      <dgm:prSet/>
      <dgm:spPr/>
      <dgm:t>
        <a:bodyPr/>
        <a:lstStyle/>
        <a:p>
          <a:endParaRPr lang="nb-NO"/>
        </a:p>
      </dgm:t>
    </dgm:pt>
    <dgm:pt modelId="{268048E2-DF2C-48EC-A5FB-BD6F7B8B25A8}" type="sibTrans" cxnId="{1C100FB9-2A88-4B32-8932-44CBF16DCED5}">
      <dgm:prSet/>
      <dgm:spPr/>
      <dgm:t>
        <a:bodyPr/>
        <a:lstStyle/>
        <a:p>
          <a:endParaRPr lang="nb-NO"/>
        </a:p>
      </dgm:t>
    </dgm:pt>
    <dgm:pt modelId="{0A6C2040-5A17-4895-BE93-F4A1BFA07323}">
      <dgm:prSet custT="1"/>
      <dgm:spPr/>
      <dgm:t>
        <a:bodyPr/>
        <a:lstStyle/>
        <a:p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Personelloffiser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Kapteinløytnant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Merete Voreland-Indrefjord</a:t>
          </a:r>
        </a:p>
      </dgm:t>
    </dgm:pt>
    <dgm:pt modelId="{88C196A5-9F3E-4AC1-90A9-CAA26F6BDBF0}" type="parTrans" cxnId="{B564F57B-281A-4848-AA47-8A4539839EEC}">
      <dgm:prSet/>
      <dgm:spPr/>
      <dgm:t>
        <a:bodyPr/>
        <a:lstStyle/>
        <a:p>
          <a:endParaRPr lang="nb-NO"/>
        </a:p>
      </dgm:t>
    </dgm:pt>
    <dgm:pt modelId="{F53E0C64-08B3-4D05-9123-84207DD1694D}" type="sibTrans" cxnId="{B564F57B-281A-4848-AA47-8A4539839EEC}">
      <dgm:prSet/>
      <dgm:spPr/>
      <dgm:t>
        <a:bodyPr/>
        <a:lstStyle/>
        <a:p>
          <a:endParaRPr lang="nb-NO"/>
        </a:p>
      </dgm:t>
    </dgm:pt>
    <dgm:pt modelId="{D042F3BA-1156-450D-A671-6ABFCB3489BF}">
      <dgm:prSet custT="1"/>
      <dgm:spPr/>
      <dgm:t>
        <a:bodyPr/>
        <a:lstStyle/>
        <a:p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Økonomioffiser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Kaptein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Jørgen Emil Øvergård</a:t>
          </a:r>
        </a:p>
      </dgm:t>
    </dgm:pt>
    <dgm:pt modelId="{C7755379-E0FB-4940-9448-78C1B6D70FCF}" type="parTrans" cxnId="{B1ACC191-23FC-4C3F-AB72-0B9225D0C2B7}">
      <dgm:prSet/>
      <dgm:spPr/>
      <dgm:t>
        <a:bodyPr/>
        <a:lstStyle/>
        <a:p>
          <a:endParaRPr lang="nb-NO"/>
        </a:p>
      </dgm:t>
    </dgm:pt>
    <dgm:pt modelId="{444DA7D7-B255-421E-A7C6-284A123BE7A1}" type="sibTrans" cxnId="{B1ACC191-23FC-4C3F-AB72-0B9225D0C2B7}">
      <dgm:prSet/>
      <dgm:spPr/>
      <dgm:t>
        <a:bodyPr/>
        <a:lstStyle/>
        <a:p>
          <a:endParaRPr lang="nb-NO"/>
        </a:p>
      </dgm:t>
    </dgm:pt>
    <dgm:pt modelId="{50F1E25F-38AC-4A9E-90C6-A4202BDEEE65}">
      <dgm:prSet custT="1"/>
      <dgm:spPr/>
      <dgm:t>
        <a:bodyPr/>
        <a:lstStyle/>
        <a:p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1 x Vernepliktig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Heidi Westgaard</a:t>
          </a:r>
        </a:p>
      </dgm:t>
    </dgm:pt>
    <dgm:pt modelId="{DC18BF35-0EC5-44C9-8EB7-DEA6074D8513}" type="parTrans" cxnId="{395EE6E9-9EDF-4000-A1C1-58BD62A75182}">
      <dgm:prSet/>
      <dgm:spPr/>
      <dgm:t>
        <a:bodyPr/>
        <a:lstStyle/>
        <a:p>
          <a:endParaRPr lang="nb-NO"/>
        </a:p>
      </dgm:t>
    </dgm:pt>
    <dgm:pt modelId="{3E61AFFB-DDB8-42A0-A91D-425A6FBD2A85}" type="sibTrans" cxnId="{395EE6E9-9EDF-4000-A1C1-58BD62A75182}">
      <dgm:prSet/>
      <dgm:spPr/>
      <dgm:t>
        <a:bodyPr/>
        <a:lstStyle/>
        <a:p>
          <a:endParaRPr lang="nb-NO"/>
        </a:p>
      </dgm:t>
    </dgm:pt>
    <dgm:pt modelId="{0318D383-B16E-42F1-AF52-6ECB6EF362C6}">
      <dgm:prSet custT="1"/>
      <dgm:spPr/>
      <dgm:t>
        <a:bodyPr/>
        <a:lstStyle/>
        <a:p>
          <a:r>
            <a:rPr lang="nb-NO" sz="14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NOR </a:t>
          </a:r>
          <a:r>
            <a:rPr lang="nb-NO" sz="1400" dirty="0" err="1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MilRep</a:t>
          </a:r>
          <a:r>
            <a:rPr lang="nb-NO" sz="14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/Sjef MMB</a:t>
          </a:r>
          <a:br>
            <a:rPr lang="nb-NO" sz="14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4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Generalløytnant</a:t>
          </a:r>
          <a:br>
            <a:rPr lang="nb-NO" sz="14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4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Robert Mood</a:t>
          </a:r>
        </a:p>
      </dgm:t>
    </dgm:pt>
    <dgm:pt modelId="{7140186C-36ED-4A77-970D-01080134CF38}" type="parTrans" cxnId="{D310C072-6311-400A-B58B-644A598C2F1A}">
      <dgm:prSet/>
      <dgm:spPr/>
      <dgm:t>
        <a:bodyPr/>
        <a:lstStyle/>
        <a:p>
          <a:endParaRPr lang="nb-NO"/>
        </a:p>
      </dgm:t>
    </dgm:pt>
    <dgm:pt modelId="{50E0C61F-2686-48FC-899C-6C9039D8B8AB}" type="sibTrans" cxnId="{D310C072-6311-400A-B58B-644A598C2F1A}">
      <dgm:prSet/>
      <dgm:spPr/>
      <dgm:t>
        <a:bodyPr/>
        <a:lstStyle/>
        <a:p>
          <a:endParaRPr lang="nb-NO"/>
        </a:p>
      </dgm:t>
    </dgm:pt>
    <dgm:pt modelId="{EFA7CA1D-A469-4217-B16C-1D3DD8B67738}">
      <dgm:prSet custT="1"/>
      <dgm:spPr/>
      <dgm:t>
        <a:bodyPr/>
        <a:lstStyle/>
        <a:p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SSO 4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Oberstløytnant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Geir Ove </a:t>
          </a:r>
          <a:r>
            <a:rPr lang="nb-NO" sz="1000" dirty="0" err="1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Furø</a:t>
          </a:r>
          <a:endParaRPr lang="nb-NO" sz="1000" dirty="0">
            <a:solidFill>
              <a:schemeClr val="tx1"/>
            </a:solidFill>
            <a:latin typeface="FORSVARET-Medium" pitchFamily="2" charset="0"/>
            <a:cs typeface="Arial" pitchFamily="34" charset="0"/>
          </a:endParaRPr>
        </a:p>
      </dgm:t>
    </dgm:pt>
    <dgm:pt modelId="{05DE5E7F-D279-419C-80EA-B4AB84F64035}" type="parTrans" cxnId="{432428E8-42FC-4F3B-A191-2347AE9DFC12}">
      <dgm:prSet/>
      <dgm:spPr/>
      <dgm:t>
        <a:bodyPr/>
        <a:lstStyle/>
        <a:p>
          <a:endParaRPr lang="nb-NO"/>
        </a:p>
      </dgm:t>
    </dgm:pt>
    <dgm:pt modelId="{35FB8467-B776-48D3-93AC-EF7A827D965A}" type="sibTrans" cxnId="{432428E8-42FC-4F3B-A191-2347AE9DFC12}">
      <dgm:prSet/>
      <dgm:spPr/>
      <dgm:t>
        <a:bodyPr/>
        <a:lstStyle/>
        <a:p>
          <a:endParaRPr lang="nb-NO"/>
        </a:p>
      </dgm:t>
    </dgm:pt>
    <dgm:pt modelId="{4A8E27AA-6A5F-4406-B935-A7339835098A}">
      <dgm:prSet custT="1"/>
      <dgm:spPr/>
      <dgm:t>
        <a:bodyPr/>
        <a:lstStyle/>
        <a:p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SSO 5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Oberstløytnant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Kjell Inge Hereid</a:t>
          </a:r>
        </a:p>
      </dgm:t>
    </dgm:pt>
    <dgm:pt modelId="{08FD9D3D-BEAB-47DC-B665-5EF975BBE01F}" type="parTrans" cxnId="{7CC5A5D1-2132-4B7E-9DAA-ABC4D5652861}">
      <dgm:prSet/>
      <dgm:spPr/>
      <dgm:t>
        <a:bodyPr/>
        <a:lstStyle/>
        <a:p>
          <a:endParaRPr lang="nb-NO"/>
        </a:p>
      </dgm:t>
    </dgm:pt>
    <dgm:pt modelId="{3D3DA79F-76F2-447F-B035-6EFD8528F779}" type="sibTrans" cxnId="{7CC5A5D1-2132-4B7E-9DAA-ABC4D5652861}">
      <dgm:prSet/>
      <dgm:spPr/>
      <dgm:t>
        <a:bodyPr/>
        <a:lstStyle/>
        <a:p>
          <a:endParaRPr lang="nb-NO"/>
        </a:p>
      </dgm:t>
    </dgm:pt>
    <dgm:pt modelId="{F9A2C581-7015-4A8E-8FDE-2A5CFC222FD5}">
      <dgm:prSet custT="1"/>
      <dgm:spPr/>
      <dgm:t>
        <a:bodyPr/>
        <a:lstStyle/>
        <a:p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SSO 6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Oberstløytnant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Siv T Johansen</a:t>
          </a:r>
        </a:p>
      </dgm:t>
    </dgm:pt>
    <dgm:pt modelId="{4E7DEAE4-FE30-4AF0-B1B8-F218EADAC5AB}" type="parTrans" cxnId="{64F57B77-A102-469F-89D5-A2E4DD37F327}">
      <dgm:prSet/>
      <dgm:spPr/>
      <dgm:t>
        <a:bodyPr/>
        <a:lstStyle/>
        <a:p>
          <a:endParaRPr lang="nb-NO"/>
        </a:p>
      </dgm:t>
    </dgm:pt>
    <dgm:pt modelId="{44087C16-B2B0-43EE-ABA2-108627ADA8B5}" type="sibTrans" cxnId="{64F57B77-A102-469F-89D5-A2E4DD37F327}">
      <dgm:prSet/>
      <dgm:spPr/>
      <dgm:t>
        <a:bodyPr/>
        <a:lstStyle/>
        <a:p>
          <a:endParaRPr lang="nb-NO"/>
        </a:p>
      </dgm:t>
    </dgm:pt>
    <dgm:pt modelId="{FAB299BE-A7E3-4431-A629-D7CF5C364E41}">
      <dgm:prSet custT="1"/>
      <dgm:spPr/>
      <dgm:t>
        <a:bodyPr/>
        <a:lstStyle/>
        <a:p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SSO 7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Oberstløytnant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Dag Erling Jenssen</a:t>
          </a:r>
        </a:p>
      </dgm:t>
    </dgm:pt>
    <dgm:pt modelId="{04D633C4-1EDF-448C-91A3-27D7BBD156D2}" type="parTrans" cxnId="{951663DF-79DB-492C-A5AF-36E7DF319D9B}">
      <dgm:prSet/>
      <dgm:spPr/>
      <dgm:t>
        <a:bodyPr/>
        <a:lstStyle/>
        <a:p>
          <a:endParaRPr lang="nb-NO"/>
        </a:p>
      </dgm:t>
    </dgm:pt>
    <dgm:pt modelId="{89DBEBA6-938A-498F-9A60-5D88E5247A41}" type="sibTrans" cxnId="{951663DF-79DB-492C-A5AF-36E7DF319D9B}">
      <dgm:prSet/>
      <dgm:spPr/>
      <dgm:t>
        <a:bodyPr/>
        <a:lstStyle/>
        <a:p>
          <a:endParaRPr lang="nb-NO"/>
        </a:p>
      </dgm:t>
    </dgm:pt>
    <dgm:pt modelId="{B988178A-9CB4-45E2-BB06-50A7F50E3BCB}">
      <dgm:prSet custT="1"/>
      <dgm:spPr/>
      <dgm:t>
        <a:bodyPr/>
        <a:lstStyle/>
        <a:p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SSO 8/NATEX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Senioringeniør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Kenneth </a:t>
          </a:r>
          <a:r>
            <a:rPr lang="nb-NO" sz="1000" dirty="0" err="1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Bjørkhaugen</a:t>
          </a:r>
          <a:endParaRPr lang="nb-NO" sz="1000" dirty="0">
            <a:solidFill>
              <a:schemeClr val="tx1"/>
            </a:solidFill>
            <a:latin typeface="FORSVARET-Medium" pitchFamily="2" charset="0"/>
            <a:cs typeface="Arial" pitchFamily="34" charset="0"/>
          </a:endParaRPr>
        </a:p>
      </dgm:t>
    </dgm:pt>
    <dgm:pt modelId="{2C22A86F-8689-48B0-B23B-C7ADE284A168}" type="parTrans" cxnId="{448D01E8-F635-4766-B58D-DBF2F6BE31E8}">
      <dgm:prSet/>
      <dgm:spPr/>
      <dgm:t>
        <a:bodyPr/>
        <a:lstStyle/>
        <a:p>
          <a:endParaRPr lang="nb-NO"/>
        </a:p>
      </dgm:t>
    </dgm:pt>
    <dgm:pt modelId="{6BF9C4A7-A8B8-4584-8DFF-522F15F57110}" type="sibTrans" cxnId="{448D01E8-F635-4766-B58D-DBF2F6BE31E8}">
      <dgm:prSet/>
      <dgm:spPr/>
      <dgm:t>
        <a:bodyPr/>
        <a:lstStyle/>
        <a:p>
          <a:endParaRPr lang="nb-NO"/>
        </a:p>
      </dgm:t>
    </dgm:pt>
    <dgm:pt modelId="{DC6EF094-76CB-4148-901B-BBDE710F1831}">
      <dgm:prSet custT="1"/>
      <dgm:spPr/>
      <dgm:t>
        <a:bodyPr/>
        <a:lstStyle/>
        <a:p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SSO 9/NATEX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Oberstløytnant</a:t>
          </a:r>
          <a:b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Stein A </a:t>
          </a:r>
          <a:r>
            <a:rPr lang="nb-NO" sz="1000" dirty="0" err="1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Mediå</a:t>
          </a:r>
          <a:endParaRPr lang="nb-NO" sz="1000" dirty="0">
            <a:solidFill>
              <a:schemeClr val="tx1"/>
            </a:solidFill>
            <a:latin typeface="FORSVARET-Medium" pitchFamily="2" charset="0"/>
            <a:cs typeface="Arial" pitchFamily="34" charset="0"/>
          </a:endParaRPr>
        </a:p>
      </dgm:t>
    </dgm:pt>
    <dgm:pt modelId="{528BE2D2-A055-4465-9F20-6A2270193253}" type="parTrans" cxnId="{E05574C7-7517-41BB-A4E9-CDE4F4AE8AFA}">
      <dgm:prSet/>
      <dgm:spPr/>
      <dgm:t>
        <a:bodyPr/>
        <a:lstStyle/>
        <a:p>
          <a:endParaRPr lang="nb-NO"/>
        </a:p>
      </dgm:t>
    </dgm:pt>
    <dgm:pt modelId="{295018E5-9B1C-400C-8352-4771C5D64FFA}" type="sibTrans" cxnId="{E05574C7-7517-41BB-A4E9-CDE4F4AE8AFA}">
      <dgm:prSet/>
      <dgm:spPr/>
      <dgm:t>
        <a:bodyPr/>
        <a:lstStyle/>
        <a:p>
          <a:endParaRPr lang="nb-NO"/>
        </a:p>
      </dgm:t>
    </dgm:pt>
    <dgm:pt modelId="{E46EF622-26EF-4058-AD5B-82845D6C5820}">
      <dgm:prSet custT="1"/>
      <dgm:spPr/>
      <dgm:t>
        <a:bodyPr/>
        <a:lstStyle/>
        <a:p>
          <a:r>
            <a:rPr lang="nb-NO" sz="1200" dirty="0" err="1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Deputy</a:t>
          </a:r>
          <a:r>
            <a:rPr lang="nb-NO" sz="12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 </a:t>
          </a:r>
          <a:r>
            <a:rPr lang="nb-NO" sz="1200" dirty="0" err="1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MilRep</a:t>
          </a:r>
          <a:r>
            <a:rPr lang="nb-NO" sz="12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/NK MMB</a:t>
          </a:r>
          <a:br>
            <a:rPr lang="nb-NO" sz="12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2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Brigader</a:t>
          </a:r>
          <a:br>
            <a:rPr lang="nb-NO" sz="12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</a:br>
          <a:r>
            <a:rPr lang="nb-NO" sz="12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Arild Heiestad</a:t>
          </a:r>
        </a:p>
      </dgm:t>
    </dgm:pt>
    <dgm:pt modelId="{0CF2C1A4-4D4D-4A42-8478-9ACA2BBB322B}" type="sibTrans" cxnId="{4F84FBEA-7AB6-4FE7-B985-7FE8A43AB873}">
      <dgm:prSet/>
      <dgm:spPr/>
      <dgm:t>
        <a:bodyPr/>
        <a:lstStyle/>
        <a:p>
          <a:endParaRPr lang="nb-NO"/>
        </a:p>
      </dgm:t>
    </dgm:pt>
    <dgm:pt modelId="{363B6027-1645-4F95-911C-9C18F98CC3C1}" type="parTrans" cxnId="{4F84FBEA-7AB6-4FE7-B985-7FE8A43AB873}">
      <dgm:prSet/>
      <dgm:spPr/>
      <dgm:t>
        <a:bodyPr/>
        <a:lstStyle/>
        <a:p>
          <a:endParaRPr lang="nb-NO"/>
        </a:p>
      </dgm:t>
    </dgm:pt>
    <dgm:pt modelId="{5118E656-BC32-4C48-8724-326542ADFF48}">
      <dgm:prSet phldrT="[Tekst]" custT="1"/>
      <dgm:spPr>
        <a:noFill/>
      </dgm:spPr>
      <dgm:t>
        <a:bodyPr/>
        <a:lstStyle/>
        <a:p>
          <a:r>
            <a:rPr lang="nb-NO" sz="1000" dirty="0">
              <a:solidFill>
                <a:schemeClr val="tx1"/>
              </a:solidFill>
              <a:latin typeface="FORSVARET-Medium" pitchFamily="2" charset="0"/>
              <a:cs typeface="Arial" pitchFamily="34" charset="0"/>
            </a:rPr>
            <a:t>i</a:t>
          </a:r>
        </a:p>
      </dgm:t>
    </dgm:pt>
    <dgm:pt modelId="{86517ED0-7DAB-4CF2-920D-FE394DEF1916}" type="sibTrans" cxnId="{C03C3054-B906-487D-A5A8-31DE47DA6DC0}">
      <dgm:prSet/>
      <dgm:spPr/>
      <dgm:t>
        <a:bodyPr/>
        <a:lstStyle/>
        <a:p>
          <a:endParaRPr lang="nb-NO"/>
        </a:p>
      </dgm:t>
    </dgm:pt>
    <dgm:pt modelId="{3071EB40-10FE-40B6-B04E-77BE7FA96987}" type="parTrans" cxnId="{C03C3054-B906-487D-A5A8-31DE47DA6DC0}">
      <dgm:prSet/>
      <dgm:spPr/>
      <dgm:t>
        <a:bodyPr/>
        <a:lstStyle/>
        <a:p>
          <a:endParaRPr lang="nb-NO"/>
        </a:p>
      </dgm:t>
    </dgm:pt>
    <dgm:pt modelId="{33DAFC9E-A186-4987-87EF-7F0C05D9B70C}" type="pres">
      <dgm:prSet presAssocID="{DCA5C1BC-3446-4CDB-9E2D-D31FB79034F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b-NO"/>
        </a:p>
      </dgm:t>
    </dgm:pt>
    <dgm:pt modelId="{C222A11B-D5E2-47D3-8B34-2D661BCA6CA1}" type="pres">
      <dgm:prSet presAssocID="{0318D383-B16E-42F1-AF52-6ECB6EF362C6}" presName="hierRoot1" presStyleCnt="0">
        <dgm:presLayoutVars>
          <dgm:hierBranch val="init"/>
        </dgm:presLayoutVars>
      </dgm:prSet>
      <dgm:spPr/>
    </dgm:pt>
    <dgm:pt modelId="{08D93F68-A6F4-40E0-8D88-0D15F93A7F9A}" type="pres">
      <dgm:prSet presAssocID="{0318D383-B16E-42F1-AF52-6ECB6EF362C6}" presName="rootComposite1" presStyleCnt="0"/>
      <dgm:spPr/>
    </dgm:pt>
    <dgm:pt modelId="{F2C5E91B-0D11-4223-A38A-C9C2B0CF58EE}" type="pres">
      <dgm:prSet presAssocID="{0318D383-B16E-42F1-AF52-6ECB6EF362C6}" presName="rootText1" presStyleLbl="node0" presStyleIdx="0" presStyleCnt="1" custScaleX="1210140" custScaleY="95938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E5F82FB-F7F6-4F11-8967-A6FB68E0E699}" type="pres">
      <dgm:prSet presAssocID="{0318D383-B16E-42F1-AF52-6ECB6EF362C6}" presName="rootConnector1" presStyleLbl="node1" presStyleIdx="0" presStyleCnt="0"/>
      <dgm:spPr/>
      <dgm:t>
        <a:bodyPr/>
        <a:lstStyle/>
        <a:p>
          <a:endParaRPr lang="nb-NO"/>
        </a:p>
      </dgm:t>
    </dgm:pt>
    <dgm:pt modelId="{2711B516-BB46-44CC-AA0C-D7E4D23DD07B}" type="pres">
      <dgm:prSet presAssocID="{0318D383-B16E-42F1-AF52-6ECB6EF362C6}" presName="hierChild2" presStyleCnt="0"/>
      <dgm:spPr/>
    </dgm:pt>
    <dgm:pt modelId="{98817997-FC79-47FD-ACF3-1E17D7693D59}" type="pres">
      <dgm:prSet presAssocID="{363B6027-1645-4F95-911C-9C18F98CC3C1}" presName="Name37" presStyleLbl="parChTrans1D2" presStyleIdx="0" presStyleCnt="1"/>
      <dgm:spPr/>
      <dgm:t>
        <a:bodyPr/>
        <a:lstStyle/>
        <a:p>
          <a:endParaRPr lang="nb-NO"/>
        </a:p>
      </dgm:t>
    </dgm:pt>
    <dgm:pt modelId="{FB51BBAB-E19B-4412-821C-472BBF2CEA35}" type="pres">
      <dgm:prSet presAssocID="{E46EF622-26EF-4058-AD5B-82845D6C5820}" presName="hierRoot2" presStyleCnt="0">
        <dgm:presLayoutVars>
          <dgm:hierBranch val="init"/>
        </dgm:presLayoutVars>
      </dgm:prSet>
      <dgm:spPr/>
    </dgm:pt>
    <dgm:pt modelId="{54F65CB8-662C-4C3D-8ED6-7C983F3175FB}" type="pres">
      <dgm:prSet presAssocID="{E46EF622-26EF-4058-AD5B-82845D6C5820}" presName="rootComposite" presStyleCnt="0"/>
      <dgm:spPr/>
    </dgm:pt>
    <dgm:pt modelId="{F7F5F624-71EF-4B2F-8FD1-EAF32E0DD92F}" type="pres">
      <dgm:prSet presAssocID="{E46EF622-26EF-4058-AD5B-82845D6C5820}" presName="rootText" presStyleLbl="node2" presStyleIdx="0" presStyleCnt="1" custScaleX="996586" custScaleY="659467" custLinFactNeighborY="8741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AE2383D-85EA-4420-8137-21819B8CC245}" type="pres">
      <dgm:prSet presAssocID="{E46EF622-26EF-4058-AD5B-82845D6C5820}" presName="rootConnector" presStyleLbl="node2" presStyleIdx="0" presStyleCnt="1"/>
      <dgm:spPr/>
      <dgm:t>
        <a:bodyPr/>
        <a:lstStyle/>
        <a:p>
          <a:endParaRPr lang="nb-NO"/>
        </a:p>
      </dgm:t>
    </dgm:pt>
    <dgm:pt modelId="{F48F3415-2BDE-4A6C-8BB6-D30A51ABA5B3}" type="pres">
      <dgm:prSet presAssocID="{E46EF622-26EF-4058-AD5B-82845D6C5820}" presName="hierChild4" presStyleCnt="0"/>
      <dgm:spPr/>
    </dgm:pt>
    <dgm:pt modelId="{5871AB07-31CC-4048-825B-4FDF19F2CD74}" type="pres">
      <dgm:prSet presAssocID="{3071EB40-10FE-40B6-B04E-77BE7FA96987}" presName="Name37" presStyleLbl="parChTrans1D3" presStyleIdx="0" presStyleCnt="2"/>
      <dgm:spPr/>
      <dgm:t>
        <a:bodyPr/>
        <a:lstStyle/>
        <a:p>
          <a:endParaRPr lang="nb-NO"/>
        </a:p>
      </dgm:t>
    </dgm:pt>
    <dgm:pt modelId="{C6DE293C-A0B2-46B9-AC13-49CAAB9510CA}" type="pres">
      <dgm:prSet presAssocID="{5118E656-BC32-4C48-8724-326542ADFF48}" presName="hierRoot2" presStyleCnt="0">
        <dgm:presLayoutVars>
          <dgm:hierBranch val="hang"/>
        </dgm:presLayoutVars>
      </dgm:prSet>
      <dgm:spPr/>
    </dgm:pt>
    <dgm:pt modelId="{9CF237B9-0AFA-4031-A94A-7C7862D42E19}" type="pres">
      <dgm:prSet presAssocID="{5118E656-BC32-4C48-8724-326542ADFF48}" presName="rootComposite" presStyleCnt="0"/>
      <dgm:spPr/>
    </dgm:pt>
    <dgm:pt modelId="{0BC33253-F12D-4410-BB0B-D3959B56ACE6}" type="pres">
      <dgm:prSet presAssocID="{5118E656-BC32-4C48-8724-326542ADFF48}" presName="rootText" presStyleLbl="node3" presStyleIdx="0" presStyleCnt="1" custFlipVert="0" custScaleX="414114" custScaleY="3965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8406FCF-6E2E-46C1-9DE0-69A38BBA0779}" type="pres">
      <dgm:prSet presAssocID="{5118E656-BC32-4C48-8724-326542ADFF48}" presName="rootConnector" presStyleLbl="node3" presStyleIdx="0" presStyleCnt="1"/>
      <dgm:spPr/>
      <dgm:t>
        <a:bodyPr/>
        <a:lstStyle/>
        <a:p>
          <a:endParaRPr lang="nb-NO"/>
        </a:p>
      </dgm:t>
    </dgm:pt>
    <dgm:pt modelId="{C6A8D899-0244-4E12-A8F6-C73FF92ADD28}" type="pres">
      <dgm:prSet presAssocID="{5118E656-BC32-4C48-8724-326542ADFF48}" presName="hierChild4" presStyleCnt="0"/>
      <dgm:spPr/>
    </dgm:pt>
    <dgm:pt modelId="{973B0B3D-D93E-42AF-8BB3-B00A2A278B47}" type="pres">
      <dgm:prSet presAssocID="{0DF00833-D89D-4924-A3FC-5442D2AC70BE}" presName="Name48" presStyleLbl="parChTrans1D4" presStyleIdx="0" presStyleCnt="16"/>
      <dgm:spPr/>
      <dgm:t>
        <a:bodyPr/>
        <a:lstStyle/>
        <a:p>
          <a:endParaRPr lang="nb-NO"/>
        </a:p>
      </dgm:t>
    </dgm:pt>
    <dgm:pt modelId="{2AAA3282-B64B-4C85-B22C-0749704A426E}" type="pres">
      <dgm:prSet presAssocID="{67AD951A-1620-4FF9-9A9E-EFE9C5001408}" presName="hierRoot2" presStyleCnt="0">
        <dgm:presLayoutVars>
          <dgm:hierBranch val="hang"/>
        </dgm:presLayoutVars>
      </dgm:prSet>
      <dgm:spPr/>
    </dgm:pt>
    <dgm:pt modelId="{60F9C661-828D-414E-A1D6-1DEF97CDDF2F}" type="pres">
      <dgm:prSet presAssocID="{67AD951A-1620-4FF9-9A9E-EFE9C5001408}" presName="rootComposite" presStyleCnt="0"/>
      <dgm:spPr/>
    </dgm:pt>
    <dgm:pt modelId="{077F3BE0-FEA8-4B5F-84FC-98BF6BC70DDB}" type="pres">
      <dgm:prSet presAssocID="{67AD951A-1620-4FF9-9A9E-EFE9C5001408}" presName="rootText" presStyleLbl="node4" presStyleIdx="0" presStyleCnt="14" custScaleX="721647" custScaleY="448052" custLinFactY="-200000" custLinFactNeighborX="-86476" custLinFactNeighborY="-22842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063E399E-9F49-449D-8303-0A005DD633C0}" type="pres">
      <dgm:prSet presAssocID="{67AD951A-1620-4FF9-9A9E-EFE9C5001408}" presName="rootConnector" presStyleLbl="node4" presStyleIdx="0" presStyleCnt="14"/>
      <dgm:spPr/>
      <dgm:t>
        <a:bodyPr/>
        <a:lstStyle/>
        <a:p>
          <a:endParaRPr lang="nb-NO"/>
        </a:p>
      </dgm:t>
    </dgm:pt>
    <dgm:pt modelId="{A04901E8-5A57-4FEF-9B39-B5EE867BA813}" type="pres">
      <dgm:prSet presAssocID="{67AD951A-1620-4FF9-9A9E-EFE9C5001408}" presName="hierChild4" presStyleCnt="0"/>
      <dgm:spPr/>
    </dgm:pt>
    <dgm:pt modelId="{172E04A1-0A8D-440F-AD5D-3B7E0F9BFEC3}" type="pres">
      <dgm:prSet presAssocID="{67AD951A-1620-4FF9-9A9E-EFE9C5001408}" presName="hierChild5" presStyleCnt="0"/>
      <dgm:spPr/>
    </dgm:pt>
    <dgm:pt modelId="{ACADDA4E-A1A6-4FC5-9885-3FAB7DD8CE26}" type="pres">
      <dgm:prSet presAssocID="{83C32019-216E-483D-8906-E27FE96D9126}" presName="Name48" presStyleLbl="parChTrans1D4" presStyleIdx="1" presStyleCnt="16"/>
      <dgm:spPr/>
      <dgm:t>
        <a:bodyPr/>
        <a:lstStyle/>
        <a:p>
          <a:endParaRPr lang="nb-NO"/>
        </a:p>
      </dgm:t>
    </dgm:pt>
    <dgm:pt modelId="{A2817448-3000-482C-82EA-34ED30613E5F}" type="pres">
      <dgm:prSet presAssocID="{4EDDA6C5-9CD6-4D6E-801D-B63DD81A47B8}" presName="hierRoot2" presStyleCnt="0">
        <dgm:presLayoutVars>
          <dgm:hierBranch val="hang"/>
        </dgm:presLayoutVars>
      </dgm:prSet>
      <dgm:spPr/>
    </dgm:pt>
    <dgm:pt modelId="{2B8A8087-998A-4FC6-A2FC-DA574AC70662}" type="pres">
      <dgm:prSet presAssocID="{4EDDA6C5-9CD6-4D6E-801D-B63DD81A47B8}" presName="rootComposite" presStyleCnt="0"/>
      <dgm:spPr/>
    </dgm:pt>
    <dgm:pt modelId="{71C3AA86-60DB-4126-A82D-C0828D5DF297}" type="pres">
      <dgm:prSet presAssocID="{4EDDA6C5-9CD6-4D6E-801D-B63DD81A47B8}" presName="rootText" presStyleLbl="node4" presStyleIdx="1" presStyleCnt="14" custScaleX="721647" custScaleY="448052" custLinFactY="-200000" custLinFactNeighborX="86477" custLinFactNeighborY="-22842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A23B74B5-6983-4310-8566-8E27D244387E}" type="pres">
      <dgm:prSet presAssocID="{4EDDA6C5-9CD6-4D6E-801D-B63DD81A47B8}" presName="rootConnector" presStyleLbl="node4" presStyleIdx="1" presStyleCnt="14"/>
      <dgm:spPr/>
      <dgm:t>
        <a:bodyPr/>
        <a:lstStyle/>
        <a:p>
          <a:endParaRPr lang="nb-NO"/>
        </a:p>
      </dgm:t>
    </dgm:pt>
    <dgm:pt modelId="{3D78A693-5F2D-4D51-B6DA-A9296FABB221}" type="pres">
      <dgm:prSet presAssocID="{4EDDA6C5-9CD6-4D6E-801D-B63DD81A47B8}" presName="hierChild4" presStyleCnt="0"/>
      <dgm:spPr/>
    </dgm:pt>
    <dgm:pt modelId="{70893D6F-0121-4A27-B696-B96176BB31E2}" type="pres">
      <dgm:prSet presAssocID="{4EDDA6C5-9CD6-4D6E-801D-B63DD81A47B8}" presName="hierChild5" presStyleCnt="0"/>
      <dgm:spPr/>
    </dgm:pt>
    <dgm:pt modelId="{B40F9AEB-CF14-4F3E-BC75-2532FEB501DC}" type="pres">
      <dgm:prSet presAssocID="{36C2E7BB-1167-4C15-B998-5E016FC56BD6}" presName="Name48" presStyleLbl="parChTrans1D4" presStyleIdx="2" presStyleCnt="16"/>
      <dgm:spPr/>
      <dgm:t>
        <a:bodyPr/>
        <a:lstStyle/>
        <a:p>
          <a:endParaRPr lang="nb-NO"/>
        </a:p>
      </dgm:t>
    </dgm:pt>
    <dgm:pt modelId="{B73CAEB1-9FD2-47F7-A5AD-BDEBF3479BF8}" type="pres">
      <dgm:prSet presAssocID="{7254806A-DA5D-451E-81FB-19FA098D5062}" presName="hierRoot2" presStyleCnt="0">
        <dgm:presLayoutVars>
          <dgm:hierBranch val="hang"/>
        </dgm:presLayoutVars>
      </dgm:prSet>
      <dgm:spPr/>
    </dgm:pt>
    <dgm:pt modelId="{535215F7-B956-4AA9-8A40-435A97DFF96D}" type="pres">
      <dgm:prSet presAssocID="{7254806A-DA5D-451E-81FB-19FA098D5062}" presName="rootComposite" presStyleCnt="0"/>
      <dgm:spPr/>
    </dgm:pt>
    <dgm:pt modelId="{3393B7E4-5518-4118-98DD-3AEA6022CC2C}" type="pres">
      <dgm:prSet presAssocID="{7254806A-DA5D-451E-81FB-19FA098D5062}" presName="rootText" presStyleLbl="node4" presStyleIdx="2" presStyleCnt="14" custScaleX="721647" custScaleY="448052" custLinFactY="-155421" custLinFactNeighborX="-86476" custLinFactNeighborY="-2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0A0B681-F4EE-405A-B8A2-EFB1E4BE268E}" type="pres">
      <dgm:prSet presAssocID="{7254806A-DA5D-451E-81FB-19FA098D5062}" presName="rootConnector" presStyleLbl="node4" presStyleIdx="2" presStyleCnt="14"/>
      <dgm:spPr/>
      <dgm:t>
        <a:bodyPr/>
        <a:lstStyle/>
        <a:p>
          <a:endParaRPr lang="nb-NO"/>
        </a:p>
      </dgm:t>
    </dgm:pt>
    <dgm:pt modelId="{AAC12621-07EA-497D-BFFF-2824442B4674}" type="pres">
      <dgm:prSet presAssocID="{7254806A-DA5D-451E-81FB-19FA098D5062}" presName="hierChild4" presStyleCnt="0"/>
      <dgm:spPr/>
    </dgm:pt>
    <dgm:pt modelId="{633DE479-CC61-4BFB-8D34-25F9ABDF7C6D}" type="pres">
      <dgm:prSet presAssocID="{7254806A-DA5D-451E-81FB-19FA098D5062}" presName="hierChild5" presStyleCnt="0"/>
      <dgm:spPr/>
    </dgm:pt>
    <dgm:pt modelId="{1BBDC7B6-25B9-4AF1-8EB7-E93DA9E11336}" type="pres">
      <dgm:prSet presAssocID="{05DE5E7F-D279-419C-80EA-B4AB84F64035}" presName="Name48" presStyleLbl="parChTrans1D4" presStyleIdx="3" presStyleCnt="16"/>
      <dgm:spPr/>
      <dgm:t>
        <a:bodyPr/>
        <a:lstStyle/>
        <a:p>
          <a:endParaRPr lang="nb-NO"/>
        </a:p>
      </dgm:t>
    </dgm:pt>
    <dgm:pt modelId="{B1AED19B-1CF1-4949-BC62-BC3A502CAB19}" type="pres">
      <dgm:prSet presAssocID="{EFA7CA1D-A469-4217-B16C-1D3DD8B67738}" presName="hierRoot2" presStyleCnt="0">
        <dgm:presLayoutVars>
          <dgm:hierBranch val="hang"/>
        </dgm:presLayoutVars>
      </dgm:prSet>
      <dgm:spPr/>
    </dgm:pt>
    <dgm:pt modelId="{A192EB0C-662C-4BF1-B7D3-7547BB6B4241}" type="pres">
      <dgm:prSet presAssocID="{EFA7CA1D-A469-4217-B16C-1D3DD8B67738}" presName="rootComposite" presStyleCnt="0"/>
      <dgm:spPr/>
    </dgm:pt>
    <dgm:pt modelId="{BAA03A87-1E72-4EE5-A9C2-E0DE8945D2CE}" type="pres">
      <dgm:prSet presAssocID="{EFA7CA1D-A469-4217-B16C-1D3DD8B67738}" presName="rootText" presStyleLbl="node4" presStyleIdx="3" presStyleCnt="14" custScaleX="721647" custScaleY="448052" custLinFactY="-151021" custLinFactNeighborX="86477" custLinFactNeighborY="-2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F566B48-80D7-42A1-848D-37364712B52A}" type="pres">
      <dgm:prSet presAssocID="{EFA7CA1D-A469-4217-B16C-1D3DD8B67738}" presName="rootConnector" presStyleLbl="node4" presStyleIdx="3" presStyleCnt="14"/>
      <dgm:spPr/>
      <dgm:t>
        <a:bodyPr/>
        <a:lstStyle/>
        <a:p>
          <a:endParaRPr lang="nb-NO"/>
        </a:p>
      </dgm:t>
    </dgm:pt>
    <dgm:pt modelId="{D987BD86-332C-4D7B-8B45-1D0B0E9FC8A9}" type="pres">
      <dgm:prSet presAssocID="{EFA7CA1D-A469-4217-B16C-1D3DD8B67738}" presName="hierChild4" presStyleCnt="0"/>
      <dgm:spPr/>
    </dgm:pt>
    <dgm:pt modelId="{908C422A-4638-44EA-B3E3-A33059FB6C5E}" type="pres">
      <dgm:prSet presAssocID="{EFA7CA1D-A469-4217-B16C-1D3DD8B67738}" presName="hierChild5" presStyleCnt="0"/>
      <dgm:spPr/>
    </dgm:pt>
    <dgm:pt modelId="{9B280D5C-FFC5-48A4-8C97-9399844B6CD1}" type="pres">
      <dgm:prSet presAssocID="{08FD9D3D-BEAB-47DC-B665-5EF975BBE01F}" presName="Name48" presStyleLbl="parChTrans1D4" presStyleIdx="4" presStyleCnt="16"/>
      <dgm:spPr/>
      <dgm:t>
        <a:bodyPr/>
        <a:lstStyle/>
        <a:p>
          <a:endParaRPr lang="nb-NO"/>
        </a:p>
      </dgm:t>
    </dgm:pt>
    <dgm:pt modelId="{261690BF-2773-4625-ACC8-BDE5985A01D9}" type="pres">
      <dgm:prSet presAssocID="{4A8E27AA-6A5F-4406-B935-A7339835098A}" presName="hierRoot2" presStyleCnt="0">
        <dgm:presLayoutVars>
          <dgm:hierBranch val="hang"/>
        </dgm:presLayoutVars>
      </dgm:prSet>
      <dgm:spPr/>
    </dgm:pt>
    <dgm:pt modelId="{F4CEABA3-3917-495D-A968-9EC95B95FF60}" type="pres">
      <dgm:prSet presAssocID="{4A8E27AA-6A5F-4406-B935-A7339835098A}" presName="rootComposite" presStyleCnt="0"/>
      <dgm:spPr/>
    </dgm:pt>
    <dgm:pt modelId="{3ADBDEB0-A62C-4392-BF53-675B81AF039E}" type="pres">
      <dgm:prSet presAssocID="{4A8E27AA-6A5F-4406-B935-A7339835098A}" presName="rootText" presStyleLbl="node4" presStyleIdx="4" presStyleCnt="14" custScaleX="721647" custScaleY="448052" custLinFactY="-100000" custLinFactNeighborX="-86476" custLinFactNeighborY="-17599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2FC2E77-2157-44B0-9F26-B352EF32842C}" type="pres">
      <dgm:prSet presAssocID="{4A8E27AA-6A5F-4406-B935-A7339835098A}" presName="rootConnector" presStyleLbl="node4" presStyleIdx="4" presStyleCnt="14"/>
      <dgm:spPr/>
      <dgm:t>
        <a:bodyPr/>
        <a:lstStyle/>
        <a:p>
          <a:endParaRPr lang="nb-NO"/>
        </a:p>
      </dgm:t>
    </dgm:pt>
    <dgm:pt modelId="{BF9F7AF9-7465-41ED-8B1F-FC781DAA50D7}" type="pres">
      <dgm:prSet presAssocID="{4A8E27AA-6A5F-4406-B935-A7339835098A}" presName="hierChild4" presStyleCnt="0"/>
      <dgm:spPr/>
    </dgm:pt>
    <dgm:pt modelId="{6383E8EF-22F5-4B6D-841E-662A8296CE0F}" type="pres">
      <dgm:prSet presAssocID="{4A8E27AA-6A5F-4406-B935-A7339835098A}" presName="hierChild5" presStyleCnt="0"/>
      <dgm:spPr/>
    </dgm:pt>
    <dgm:pt modelId="{D96328E7-303A-44BE-A56A-96133AE220BE}" type="pres">
      <dgm:prSet presAssocID="{4E7DEAE4-FE30-4AF0-B1B8-F218EADAC5AB}" presName="Name48" presStyleLbl="parChTrans1D4" presStyleIdx="5" presStyleCnt="16"/>
      <dgm:spPr/>
      <dgm:t>
        <a:bodyPr/>
        <a:lstStyle/>
        <a:p>
          <a:endParaRPr lang="nb-NO"/>
        </a:p>
      </dgm:t>
    </dgm:pt>
    <dgm:pt modelId="{48D1405C-01FB-469C-B2D0-4DFD7B9E47E3}" type="pres">
      <dgm:prSet presAssocID="{F9A2C581-7015-4A8E-8FDE-2A5CFC222FD5}" presName="hierRoot2" presStyleCnt="0">
        <dgm:presLayoutVars>
          <dgm:hierBranch val="hang"/>
        </dgm:presLayoutVars>
      </dgm:prSet>
      <dgm:spPr/>
    </dgm:pt>
    <dgm:pt modelId="{4DDCD601-5757-4E6B-A81F-589425EC6FD8}" type="pres">
      <dgm:prSet presAssocID="{F9A2C581-7015-4A8E-8FDE-2A5CFC222FD5}" presName="rootComposite" presStyleCnt="0"/>
      <dgm:spPr/>
    </dgm:pt>
    <dgm:pt modelId="{EF375CD2-B892-4FB0-9B83-88B5E86C9DE5}" type="pres">
      <dgm:prSet presAssocID="{F9A2C581-7015-4A8E-8FDE-2A5CFC222FD5}" presName="rootText" presStyleLbl="node4" presStyleIdx="5" presStyleCnt="14" custScaleX="721647" custScaleY="448052" custLinFactY="-100000" custLinFactNeighborX="86477" custLinFactNeighborY="-17644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DDEA2CF-6192-4F23-BD91-9B6B5960A3C4}" type="pres">
      <dgm:prSet presAssocID="{F9A2C581-7015-4A8E-8FDE-2A5CFC222FD5}" presName="rootConnector" presStyleLbl="node4" presStyleIdx="5" presStyleCnt="14"/>
      <dgm:spPr/>
      <dgm:t>
        <a:bodyPr/>
        <a:lstStyle/>
        <a:p>
          <a:endParaRPr lang="nb-NO"/>
        </a:p>
      </dgm:t>
    </dgm:pt>
    <dgm:pt modelId="{C70065CA-78E1-4266-B844-3C7DBEAA21C5}" type="pres">
      <dgm:prSet presAssocID="{F9A2C581-7015-4A8E-8FDE-2A5CFC222FD5}" presName="hierChild4" presStyleCnt="0"/>
      <dgm:spPr/>
    </dgm:pt>
    <dgm:pt modelId="{CA1C7BE0-7B5D-45BD-AA18-8CC959111E28}" type="pres">
      <dgm:prSet presAssocID="{F9A2C581-7015-4A8E-8FDE-2A5CFC222FD5}" presName="hierChild5" presStyleCnt="0"/>
      <dgm:spPr/>
    </dgm:pt>
    <dgm:pt modelId="{8CF5C2F3-C0C0-4FBF-B578-16CA8B34630E}" type="pres">
      <dgm:prSet presAssocID="{04D633C4-1EDF-448C-91A3-27D7BBD156D2}" presName="Name48" presStyleLbl="parChTrans1D4" presStyleIdx="6" presStyleCnt="16"/>
      <dgm:spPr/>
      <dgm:t>
        <a:bodyPr/>
        <a:lstStyle/>
        <a:p>
          <a:endParaRPr lang="nb-NO"/>
        </a:p>
      </dgm:t>
    </dgm:pt>
    <dgm:pt modelId="{CC99770A-E4B0-43B1-AED5-58EF2A483BB2}" type="pres">
      <dgm:prSet presAssocID="{FAB299BE-A7E3-4431-A629-D7CF5C364E41}" presName="hierRoot2" presStyleCnt="0">
        <dgm:presLayoutVars>
          <dgm:hierBranch val="hang"/>
        </dgm:presLayoutVars>
      </dgm:prSet>
      <dgm:spPr/>
    </dgm:pt>
    <dgm:pt modelId="{252E64B9-C79F-4028-9812-3786CAC16AA2}" type="pres">
      <dgm:prSet presAssocID="{FAB299BE-A7E3-4431-A629-D7CF5C364E41}" presName="rootComposite" presStyleCnt="0"/>
      <dgm:spPr/>
    </dgm:pt>
    <dgm:pt modelId="{DC674B12-6282-4C93-803E-F45D6B9FEE3C}" type="pres">
      <dgm:prSet presAssocID="{FAB299BE-A7E3-4431-A629-D7CF5C364E41}" presName="rootText" presStyleLbl="node4" presStyleIdx="6" presStyleCnt="14" custScaleX="721647" custScaleY="448052" custLinFactY="-96570" custLinFactNeighborX="-86476" custLinFactNeighborY="-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1904CEAC-DE92-430D-9636-3C2E2F785F0F}" type="pres">
      <dgm:prSet presAssocID="{FAB299BE-A7E3-4431-A629-D7CF5C364E41}" presName="rootConnector" presStyleLbl="node4" presStyleIdx="6" presStyleCnt="14"/>
      <dgm:spPr/>
      <dgm:t>
        <a:bodyPr/>
        <a:lstStyle/>
        <a:p>
          <a:endParaRPr lang="nb-NO"/>
        </a:p>
      </dgm:t>
    </dgm:pt>
    <dgm:pt modelId="{720C0E95-4307-4486-89B7-AA0C7D549F58}" type="pres">
      <dgm:prSet presAssocID="{FAB299BE-A7E3-4431-A629-D7CF5C364E41}" presName="hierChild4" presStyleCnt="0"/>
      <dgm:spPr/>
    </dgm:pt>
    <dgm:pt modelId="{B2FB3BF3-9D42-4927-B8AC-C957E1503FC8}" type="pres">
      <dgm:prSet presAssocID="{FAB299BE-A7E3-4431-A629-D7CF5C364E41}" presName="hierChild5" presStyleCnt="0"/>
      <dgm:spPr/>
    </dgm:pt>
    <dgm:pt modelId="{506AFBAB-AADC-49B3-9201-EF61B273FECB}" type="pres">
      <dgm:prSet presAssocID="{2C22A86F-8689-48B0-B23B-C7ADE284A168}" presName="Name48" presStyleLbl="parChTrans1D4" presStyleIdx="7" presStyleCnt="16"/>
      <dgm:spPr/>
      <dgm:t>
        <a:bodyPr/>
        <a:lstStyle/>
        <a:p>
          <a:endParaRPr lang="nb-NO"/>
        </a:p>
      </dgm:t>
    </dgm:pt>
    <dgm:pt modelId="{09DF1DA5-03BB-4AFE-99ED-E4D57027B5E3}" type="pres">
      <dgm:prSet presAssocID="{B988178A-9CB4-45E2-BB06-50A7F50E3BCB}" presName="hierRoot2" presStyleCnt="0">
        <dgm:presLayoutVars>
          <dgm:hierBranch val="hang"/>
        </dgm:presLayoutVars>
      </dgm:prSet>
      <dgm:spPr/>
    </dgm:pt>
    <dgm:pt modelId="{FB5F1BC3-63B8-4245-BF1B-B88A3D2D2641}" type="pres">
      <dgm:prSet presAssocID="{B988178A-9CB4-45E2-BB06-50A7F50E3BCB}" presName="rootComposite" presStyleCnt="0"/>
      <dgm:spPr/>
    </dgm:pt>
    <dgm:pt modelId="{74126788-48A1-4EE4-A0F8-1736D830F650}" type="pres">
      <dgm:prSet presAssocID="{B988178A-9CB4-45E2-BB06-50A7F50E3BCB}" presName="rootText" presStyleLbl="node4" presStyleIdx="7" presStyleCnt="14" custScaleX="721647" custScaleY="448052" custLinFactY="-96570" custLinFactNeighborX="86477" custLinFactNeighborY="-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E9B6CB57-F58A-4525-AF46-6EFF37A9440D}" type="pres">
      <dgm:prSet presAssocID="{B988178A-9CB4-45E2-BB06-50A7F50E3BCB}" presName="rootConnector" presStyleLbl="node4" presStyleIdx="7" presStyleCnt="14"/>
      <dgm:spPr/>
      <dgm:t>
        <a:bodyPr/>
        <a:lstStyle/>
        <a:p>
          <a:endParaRPr lang="nb-NO"/>
        </a:p>
      </dgm:t>
    </dgm:pt>
    <dgm:pt modelId="{71001F40-B743-464A-81A0-D5D1BBA17D02}" type="pres">
      <dgm:prSet presAssocID="{B988178A-9CB4-45E2-BB06-50A7F50E3BCB}" presName="hierChild4" presStyleCnt="0"/>
      <dgm:spPr/>
    </dgm:pt>
    <dgm:pt modelId="{C2EC0B42-A8A9-42EB-8900-CF98E7443067}" type="pres">
      <dgm:prSet presAssocID="{B988178A-9CB4-45E2-BB06-50A7F50E3BCB}" presName="hierChild5" presStyleCnt="0"/>
      <dgm:spPr/>
    </dgm:pt>
    <dgm:pt modelId="{4930FBE9-ADB5-4A0A-9131-BBB05306884F}" type="pres">
      <dgm:prSet presAssocID="{528BE2D2-A055-4465-9F20-6A2270193253}" presName="Name48" presStyleLbl="parChTrans1D4" presStyleIdx="8" presStyleCnt="16"/>
      <dgm:spPr/>
      <dgm:t>
        <a:bodyPr/>
        <a:lstStyle/>
        <a:p>
          <a:endParaRPr lang="nb-NO"/>
        </a:p>
      </dgm:t>
    </dgm:pt>
    <dgm:pt modelId="{CCA6BC28-D646-427D-8DCC-B51FCFB66586}" type="pres">
      <dgm:prSet presAssocID="{DC6EF094-76CB-4148-901B-BBDE710F1831}" presName="hierRoot2" presStyleCnt="0">
        <dgm:presLayoutVars>
          <dgm:hierBranch val="hang"/>
        </dgm:presLayoutVars>
      </dgm:prSet>
      <dgm:spPr/>
    </dgm:pt>
    <dgm:pt modelId="{20EF12A7-0E65-4474-B3BB-AD23B110D876}" type="pres">
      <dgm:prSet presAssocID="{DC6EF094-76CB-4148-901B-BBDE710F1831}" presName="rootComposite" presStyleCnt="0"/>
      <dgm:spPr/>
    </dgm:pt>
    <dgm:pt modelId="{84FC8108-8BC8-42DC-9701-0EE493D485F9}" type="pres">
      <dgm:prSet presAssocID="{DC6EF094-76CB-4148-901B-BBDE710F1831}" presName="rootText" presStyleLbl="node4" presStyleIdx="8" presStyleCnt="14" custScaleX="721647" custScaleY="448052" custLinFactY="-38088" custLinFactNeighborX="-82426" custLinFactNeighborY="-1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2B6AF360-8457-441F-B40A-186BECAE0178}" type="pres">
      <dgm:prSet presAssocID="{DC6EF094-76CB-4148-901B-BBDE710F1831}" presName="rootConnector" presStyleLbl="node4" presStyleIdx="8" presStyleCnt="14"/>
      <dgm:spPr/>
      <dgm:t>
        <a:bodyPr/>
        <a:lstStyle/>
        <a:p>
          <a:endParaRPr lang="nb-NO"/>
        </a:p>
      </dgm:t>
    </dgm:pt>
    <dgm:pt modelId="{F3603AEB-942A-478E-9A91-5704EF66F895}" type="pres">
      <dgm:prSet presAssocID="{DC6EF094-76CB-4148-901B-BBDE710F1831}" presName="hierChild4" presStyleCnt="0"/>
      <dgm:spPr/>
    </dgm:pt>
    <dgm:pt modelId="{902A78D9-D029-4BB9-9CBC-C1413FB9A583}" type="pres">
      <dgm:prSet presAssocID="{DC6EF094-76CB-4148-901B-BBDE710F1831}" presName="hierChild5" presStyleCnt="0"/>
      <dgm:spPr/>
    </dgm:pt>
    <dgm:pt modelId="{9730D525-2092-40A6-A948-BD9529CEA78C}" type="pres">
      <dgm:prSet presAssocID="{5118E656-BC32-4C48-8724-326542ADFF48}" presName="hierChild5" presStyleCnt="0"/>
      <dgm:spPr/>
    </dgm:pt>
    <dgm:pt modelId="{37D10E19-A538-470A-8847-CD2B2121FB0B}" type="pres">
      <dgm:prSet presAssocID="{BD14CC65-9840-4BBC-A9DE-AC97AC343946}" presName="Name111" presStyleLbl="parChTrans1D4" presStyleIdx="9" presStyleCnt="16"/>
      <dgm:spPr/>
      <dgm:t>
        <a:bodyPr/>
        <a:lstStyle/>
        <a:p>
          <a:endParaRPr lang="nb-NO"/>
        </a:p>
      </dgm:t>
    </dgm:pt>
    <dgm:pt modelId="{95210EC8-211B-45F0-B674-7CB2F786516A}" type="pres">
      <dgm:prSet presAssocID="{F38D4AFC-5857-4557-806C-111C8E491CB9}" presName="hierRoot3" presStyleCnt="0">
        <dgm:presLayoutVars>
          <dgm:hierBranch val="l"/>
        </dgm:presLayoutVars>
      </dgm:prSet>
      <dgm:spPr/>
    </dgm:pt>
    <dgm:pt modelId="{02867628-2EFA-49E1-A726-708801BFAED1}" type="pres">
      <dgm:prSet presAssocID="{F38D4AFC-5857-4557-806C-111C8E491CB9}" presName="rootComposite3" presStyleCnt="0"/>
      <dgm:spPr/>
    </dgm:pt>
    <dgm:pt modelId="{F414EF35-CC45-4780-92BE-DBAA063EAC3B}" type="pres">
      <dgm:prSet presAssocID="{F38D4AFC-5857-4557-806C-111C8E491CB9}" presName="rootText3" presStyleLbl="asst3" presStyleIdx="0" presStyleCnt="2" custScaleX="721647" custScaleY="448052" custLinFactX="-200397" custLinFactY="200000" custLinFactNeighborX="-300000" custLinFactNeighborY="25313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E4C60F0-C7B8-4986-96ED-D02BE24F8CCC}" type="pres">
      <dgm:prSet presAssocID="{F38D4AFC-5857-4557-806C-111C8E491CB9}" presName="rootConnector3" presStyleLbl="asst3" presStyleIdx="0" presStyleCnt="2"/>
      <dgm:spPr/>
      <dgm:t>
        <a:bodyPr/>
        <a:lstStyle/>
        <a:p>
          <a:endParaRPr lang="nb-NO"/>
        </a:p>
      </dgm:t>
    </dgm:pt>
    <dgm:pt modelId="{A03678C1-2BAE-46A3-9892-B2320A9ED551}" type="pres">
      <dgm:prSet presAssocID="{F38D4AFC-5857-4557-806C-111C8E491CB9}" presName="hierChild6" presStyleCnt="0"/>
      <dgm:spPr/>
    </dgm:pt>
    <dgm:pt modelId="{2C45E8D4-D364-42FD-BF8C-9020623F4513}" type="pres">
      <dgm:prSet presAssocID="{8558E4F3-900C-4499-9DB9-4AA3703A4DDE}" presName="Name50" presStyleLbl="parChTrans1D4" presStyleIdx="10" presStyleCnt="16"/>
      <dgm:spPr/>
      <dgm:t>
        <a:bodyPr/>
        <a:lstStyle/>
        <a:p>
          <a:endParaRPr lang="nb-NO"/>
        </a:p>
      </dgm:t>
    </dgm:pt>
    <dgm:pt modelId="{D64B9A91-CE68-49FC-BEB1-F5891DCF766A}" type="pres">
      <dgm:prSet presAssocID="{D423A751-8EB4-4F04-AF5B-71C5B2554AFE}" presName="hierRoot2" presStyleCnt="0">
        <dgm:presLayoutVars>
          <dgm:hierBranch val="l"/>
        </dgm:presLayoutVars>
      </dgm:prSet>
      <dgm:spPr/>
    </dgm:pt>
    <dgm:pt modelId="{232CE5C2-EFA0-4A6E-A03F-37A917DCCB4E}" type="pres">
      <dgm:prSet presAssocID="{D423A751-8EB4-4F04-AF5B-71C5B2554AFE}" presName="rootComposite" presStyleCnt="0"/>
      <dgm:spPr/>
    </dgm:pt>
    <dgm:pt modelId="{5713E772-4551-401D-B2B4-00AF30E9307D}" type="pres">
      <dgm:prSet presAssocID="{D423A751-8EB4-4F04-AF5B-71C5B2554AFE}" presName="rootText" presStyleLbl="node4" presStyleIdx="9" presStyleCnt="14" custScaleX="721647" custScaleY="448052" custLinFactX="-200397" custLinFactY="295500" custLinFactNeighborX="-300000" custLinFactNeighborY="3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9B5E72F6-89B1-4577-87DF-C43F707FD750}" type="pres">
      <dgm:prSet presAssocID="{D423A751-8EB4-4F04-AF5B-71C5B2554AFE}" presName="rootConnector" presStyleLbl="node4" presStyleIdx="9" presStyleCnt="14"/>
      <dgm:spPr/>
      <dgm:t>
        <a:bodyPr/>
        <a:lstStyle/>
        <a:p>
          <a:endParaRPr lang="nb-NO"/>
        </a:p>
      </dgm:t>
    </dgm:pt>
    <dgm:pt modelId="{EDF1CF37-B268-4D52-9B42-C2499AEF2511}" type="pres">
      <dgm:prSet presAssocID="{D423A751-8EB4-4F04-AF5B-71C5B2554AFE}" presName="hierChild4" presStyleCnt="0"/>
      <dgm:spPr/>
    </dgm:pt>
    <dgm:pt modelId="{362E20BC-732C-4082-ABE1-B22BA43EA19A}" type="pres">
      <dgm:prSet presAssocID="{D423A751-8EB4-4F04-AF5B-71C5B2554AFE}" presName="hierChild5" presStyleCnt="0"/>
      <dgm:spPr/>
    </dgm:pt>
    <dgm:pt modelId="{1A36D8F0-C471-4C0B-8169-5ABD0E54CAB5}" type="pres">
      <dgm:prSet presAssocID="{2BD7BED3-1630-4DA0-B66A-620B3B961075}" presName="Name50" presStyleLbl="parChTrans1D4" presStyleIdx="11" presStyleCnt="16"/>
      <dgm:spPr/>
      <dgm:t>
        <a:bodyPr/>
        <a:lstStyle/>
        <a:p>
          <a:endParaRPr lang="nb-NO"/>
        </a:p>
      </dgm:t>
    </dgm:pt>
    <dgm:pt modelId="{62307EC9-D581-4BD2-99BF-C251C38740F8}" type="pres">
      <dgm:prSet presAssocID="{D2FCD833-3858-4604-9A19-B9EC21E4A746}" presName="hierRoot2" presStyleCnt="0">
        <dgm:presLayoutVars>
          <dgm:hierBranch val="l"/>
        </dgm:presLayoutVars>
      </dgm:prSet>
      <dgm:spPr/>
    </dgm:pt>
    <dgm:pt modelId="{B6DCD309-5513-4DD4-B70A-A1F6EAA68225}" type="pres">
      <dgm:prSet presAssocID="{D2FCD833-3858-4604-9A19-B9EC21E4A746}" presName="rootComposite" presStyleCnt="0"/>
      <dgm:spPr/>
    </dgm:pt>
    <dgm:pt modelId="{03279B90-CB5A-4EB3-BB52-4E23103679A1}" type="pres">
      <dgm:prSet presAssocID="{D2FCD833-3858-4604-9A19-B9EC21E4A746}" presName="rootText" presStyleLbl="node4" presStyleIdx="10" presStyleCnt="14" custScaleX="721647" custScaleY="780343" custLinFactX="-200397" custLinFactY="300000" custLinFactNeighborX="-300000" custLinFactNeighborY="36668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87312774-D5B5-4C19-929B-A5984AC0DED7}" type="pres">
      <dgm:prSet presAssocID="{D2FCD833-3858-4604-9A19-B9EC21E4A746}" presName="rootConnector" presStyleLbl="node4" presStyleIdx="10" presStyleCnt="14"/>
      <dgm:spPr/>
      <dgm:t>
        <a:bodyPr/>
        <a:lstStyle/>
        <a:p>
          <a:endParaRPr lang="nb-NO"/>
        </a:p>
      </dgm:t>
    </dgm:pt>
    <dgm:pt modelId="{FF9B7F7C-0307-436F-B0BA-006322C47DB9}" type="pres">
      <dgm:prSet presAssocID="{D2FCD833-3858-4604-9A19-B9EC21E4A746}" presName="hierChild4" presStyleCnt="0"/>
      <dgm:spPr/>
    </dgm:pt>
    <dgm:pt modelId="{8948BAE1-F326-4911-8DC4-1E3014809E05}" type="pres">
      <dgm:prSet presAssocID="{D2FCD833-3858-4604-9A19-B9EC21E4A746}" presName="hierChild5" presStyleCnt="0"/>
      <dgm:spPr/>
    </dgm:pt>
    <dgm:pt modelId="{36BB1288-6AE1-4640-B20C-1137FF39BFB1}" type="pres">
      <dgm:prSet presAssocID="{F38D4AFC-5857-4557-806C-111C8E491CB9}" presName="hierChild7" presStyleCnt="0"/>
      <dgm:spPr/>
    </dgm:pt>
    <dgm:pt modelId="{00A808B6-798B-47F0-A88E-EA5ADA774AB6}" type="pres">
      <dgm:prSet presAssocID="{648B94E6-697C-4A80-B2A9-E27E61411E1B}" presName="Name111" presStyleLbl="parChTrans1D4" presStyleIdx="12" presStyleCnt="16"/>
      <dgm:spPr/>
      <dgm:t>
        <a:bodyPr/>
        <a:lstStyle/>
        <a:p>
          <a:endParaRPr lang="nb-NO"/>
        </a:p>
      </dgm:t>
    </dgm:pt>
    <dgm:pt modelId="{117F6F97-1E89-4261-B476-7B1D62FA4D6B}" type="pres">
      <dgm:prSet presAssocID="{4641A6D8-9456-4BDD-8DC4-D216652CC393}" presName="hierRoot3" presStyleCnt="0">
        <dgm:presLayoutVars>
          <dgm:hierBranch val="r"/>
        </dgm:presLayoutVars>
      </dgm:prSet>
      <dgm:spPr/>
    </dgm:pt>
    <dgm:pt modelId="{C83D35B2-BDEE-424C-925D-6964CFED42B4}" type="pres">
      <dgm:prSet presAssocID="{4641A6D8-9456-4BDD-8DC4-D216652CC393}" presName="rootComposite3" presStyleCnt="0"/>
      <dgm:spPr/>
    </dgm:pt>
    <dgm:pt modelId="{0B9DCB63-63A1-4182-9710-BD1715C63708}" type="pres">
      <dgm:prSet presAssocID="{4641A6D8-9456-4BDD-8DC4-D216652CC393}" presName="rootText3" presStyleLbl="asst3" presStyleIdx="1" presStyleCnt="2" custScaleX="721647" custScaleY="448052" custLinFactX="202263" custLinFactY="200000" custLinFactNeighborX="300000" custLinFactNeighborY="24849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90BB04CB-C609-4DC6-B879-83F4746EDF1E}" type="pres">
      <dgm:prSet presAssocID="{4641A6D8-9456-4BDD-8DC4-D216652CC393}" presName="rootConnector3" presStyleLbl="asst3" presStyleIdx="1" presStyleCnt="2"/>
      <dgm:spPr/>
      <dgm:t>
        <a:bodyPr/>
        <a:lstStyle/>
        <a:p>
          <a:endParaRPr lang="nb-NO"/>
        </a:p>
      </dgm:t>
    </dgm:pt>
    <dgm:pt modelId="{69B7E3C0-95E3-4DEE-8B86-56F2374BFC97}" type="pres">
      <dgm:prSet presAssocID="{4641A6D8-9456-4BDD-8DC4-D216652CC393}" presName="hierChild6" presStyleCnt="0"/>
      <dgm:spPr/>
    </dgm:pt>
    <dgm:pt modelId="{EBDA3937-AADE-412E-8FBA-3BB447EAB9BF}" type="pres">
      <dgm:prSet presAssocID="{88C196A5-9F3E-4AC1-90A9-CAA26F6BDBF0}" presName="Name50" presStyleLbl="parChTrans1D4" presStyleIdx="13" presStyleCnt="16"/>
      <dgm:spPr/>
      <dgm:t>
        <a:bodyPr/>
        <a:lstStyle/>
        <a:p>
          <a:endParaRPr lang="nb-NO"/>
        </a:p>
      </dgm:t>
    </dgm:pt>
    <dgm:pt modelId="{0117802F-9CC3-405F-B174-3036FA32ACE3}" type="pres">
      <dgm:prSet presAssocID="{0A6C2040-5A17-4895-BE93-F4A1BFA07323}" presName="hierRoot2" presStyleCnt="0">
        <dgm:presLayoutVars>
          <dgm:hierBranch val="r"/>
        </dgm:presLayoutVars>
      </dgm:prSet>
      <dgm:spPr/>
    </dgm:pt>
    <dgm:pt modelId="{07FF3585-5655-4D0A-A58B-5914096224CB}" type="pres">
      <dgm:prSet presAssocID="{0A6C2040-5A17-4895-BE93-F4A1BFA07323}" presName="rootComposite" presStyleCnt="0"/>
      <dgm:spPr/>
    </dgm:pt>
    <dgm:pt modelId="{5BFD16F4-52AB-4B01-AF99-8CE8AAB482D3}" type="pres">
      <dgm:prSet presAssocID="{0A6C2040-5A17-4895-BE93-F4A1BFA07323}" presName="rootText" presStyleLbl="node4" presStyleIdx="11" presStyleCnt="14" custScaleX="721647" custScaleY="590419" custLinFactX="201959" custLinFactY="300000" custLinFactNeighborX="300000" custLinFactNeighborY="30820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AE926AF5-D1C6-4CA8-BD2F-88B947116DC5}" type="pres">
      <dgm:prSet presAssocID="{0A6C2040-5A17-4895-BE93-F4A1BFA07323}" presName="rootConnector" presStyleLbl="node4" presStyleIdx="11" presStyleCnt="14"/>
      <dgm:spPr/>
      <dgm:t>
        <a:bodyPr/>
        <a:lstStyle/>
        <a:p>
          <a:endParaRPr lang="nb-NO"/>
        </a:p>
      </dgm:t>
    </dgm:pt>
    <dgm:pt modelId="{E3C759A6-B916-4BA1-A018-FBFA91E61F8B}" type="pres">
      <dgm:prSet presAssocID="{0A6C2040-5A17-4895-BE93-F4A1BFA07323}" presName="hierChild4" presStyleCnt="0"/>
      <dgm:spPr/>
    </dgm:pt>
    <dgm:pt modelId="{3353A659-0F36-40A7-A2DA-8C47C51EEC3A}" type="pres">
      <dgm:prSet presAssocID="{0A6C2040-5A17-4895-BE93-F4A1BFA07323}" presName="hierChild5" presStyleCnt="0"/>
      <dgm:spPr/>
    </dgm:pt>
    <dgm:pt modelId="{B06D67B9-5B42-4938-9F2B-EAEA3D0D3E5B}" type="pres">
      <dgm:prSet presAssocID="{C7755379-E0FB-4940-9448-78C1B6D70FCF}" presName="Name50" presStyleLbl="parChTrans1D4" presStyleIdx="14" presStyleCnt="16"/>
      <dgm:spPr/>
      <dgm:t>
        <a:bodyPr/>
        <a:lstStyle/>
        <a:p>
          <a:endParaRPr lang="nb-NO"/>
        </a:p>
      </dgm:t>
    </dgm:pt>
    <dgm:pt modelId="{59B254D1-B398-4069-8355-1BC628DDE9BE}" type="pres">
      <dgm:prSet presAssocID="{D042F3BA-1156-450D-A671-6ABFCB3489BF}" presName="hierRoot2" presStyleCnt="0">
        <dgm:presLayoutVars>
          <dgm:hierBranch val="r"/>
        </dgm:presLayoutVars>
      </dgm:prSet>
      <dgm:spPr/>
    </dgm:pt>
    <dgm:pt modelId="{3333F97A-501E-4576-9A5B-140D74920128}" type="pres">
      <dgm:prSet presAssocID="{D042F3BA-1156-450D-A671-6ABFCB3489BF}" presName="rootComposite" presStyleCnt="0"/>
      <dgm:spPr/>
    </dgm:pt>
    <dgm:pt modelId="{9C867BC1-628E-4EC2-A633-DCFA86146F2D}" type="pres">
      <dgm:prSet presAssocID="{D042F3BA-1156-450D-A671-6ABFCB3489BF}" presName="rootText" presStyleLbl="node4" presStyleIdx="12" presStyleCnt="14" custScaleX="721647" custScaleY="448052" custLinFactX="201959" custLinFactY="300000" custLinFactNeighborX="300000" custLinFactNeighborY="38319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4557ECE-AD0E-448E-9E87-C142102CAA6D}" type="pres">
      <dgm:prSet presAssocID="{D042F3BA-1156-450D-A671-6ABFCB3489BF}" presName="rootConnector" presStyleLbl="node4" presStyleIdx="12" presStyleCnt="14"/>
      <dgm:spPr/>
      <dgm:t>
        <a:bodyPr/>
        <a:lstStyle/>
        <a:p>
          <a:endParaRPr lang="nb-NO"/>
        </a:p>
      </dgm:t>
    </dgm:pt>
    <dgm:pt modelId="{86459B40-C8D6-47FE-A75B-264DF12DE816}" type="pres">
      <dgm:prSet presAssocID="{D042F3BA-1156-450D-A671-6ABFCB3489BF}" presName="hierChild4" presStyleCnt="0"/>
      <dgm:spPr/>
    </dgm:pt>
    <dgm:pt modelId="{D9ECF87B-D513-4584-AA1E-30DE60B38FBD}" type="pres">
      <dgm:prSet presAssocID="{D042F3BA-1156-450D-A671-6ABFCB3489BF}" presName="hierChild5" presStyleCnt="0"/>
      <dgm:spPr/>
    </dgm:pt>
    <dgm:pt modelId="{B878C241-D954-4FCA-B329-F7B22ADBC787}" type="pres">
      <dgm:prSet presAssocID="{DC18BF35-0EC5-44C9-8EB7-DEA6074D8513}" presName="Name50" presStyleLbl="parChTrans1D4" presStyleIdx="15" presStyleCnt="16"/>
      <dgm:spPr/>
      <dgm:t>
        <a:bodyPr/>
        <a:lstStyle/>
        <a:p>
          <a:endParaRPr lang="nb-NO"/>
        </a:p>
      </dgm:t>
    </dgm:pt>
    <dgm:pt modelId="{12CD8998-AA36-46B4-8759-53D164ACAFBD}" type="pres">
      <dgm:prSet presAssocID="{50F1E25F-38AC-4A9E-90C6-A4202BDEEE65}" presName="hierRoot2" presStyleCnt="0">
        <dgm:presLayoutVars>
          <dgm:hierBranch val="r"/>
        </dgm:presLayoutVars>
      </dgm:prSet>
      <dgm:spPr/>
    </dgm:pt>
    <dgm:pt modelId="{A4BFFF6A-3A0C-4384-B27A-E91A4E8969B7}" type="pres">
      <dgm:prSet presAssocID="{50F1E25F-38AC-4A9E-90C6-A4202BDEEE65}" presName="rootComposite" presStyleCnt="0"/>
      <dgm:spPr/>
    </dgm:pt>
    <dgm:pt modelId="{5D2CAB57-E8C2-44FE-B8A4-A91724B20FAA}" type="pres">
      <dgm:prSet presAssocID="{50F1E25F-38AC-4A9E-90C6-A4202BDEEE65}" presName="rootText" presStyleLbl="node4" presStyleIdx="13" presStyleCnt="14" custScaleX="721647" custScaleY="777406" custLinFactX="201959" custLinFactY="362619" custLinFactNeighborX="300000" custLinFactNeighborY="4000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56773E19-3456-404E-8117-91081C5D821F}" type="pres">
      <dgm:prSet presAssocID="{50F1E25F-38AC-4A9E-90C6-A4202BDEEE65}" presName="rootConnector" presStyleLbl="node4" presStyleIdx="13" presStyleCnt="14"/>
      <dgm:spPr/>
      <dgm:t>
        <a:bodyPr/>
        <a:lstStyle/>
        <a:p>
          <a:endParaRPr lang="nb-NO"/>
        </a:p>
      </dgm:t>
    </dgm:pt>
    <dgm:pt modelId="{BE4EF18A-F0E0-432D-90B3-D691D6D7053E}" type="pres">
      <dgm:prSet presAssocID="{50F1E25F-38AC-4A9E-90C6-A4202BDEEE65}" presName="hierChild4" presStyleCnt="0"/>
      <dgm:spPr/>
    </dgm:pt>
    <dgm:pt modelId="{C32F9FA9-3E58-435D-820D-6C1FE1BD138C}" type="pres">
      <dgm:prSet presAssocID="{50F1E25F-38AC-4A9E-90C6-A4202BDEEE65}" presName="hierChild5" presStyleCnt="0"/>
      <dgm:spPr/>
    </dgm:pt>
    <dgm:pt modelId="{50B32E5E-168F-4174-AE4E-01E67B55F6BD}" type="pres">
      <dgm:prSet presAssocID="{4641A6D8-9456-4BDD-8DC4-D216652CC393}" presName="hierChild7" presStyleCnt="0"/>
      <dgm:spPr/>
    </dgm:pt>
    <dgm:pt modelId="{CE3C4BA9-6572-4143-9A34-338F358F7147}" type="pres">
      <dgm:prSet presAssocID="{E46EF622-26EF-4058-AD5B-82845D6C5820}" presName="hierChild5" presStyleCnt="0"/>
      <dgm:spPr/>
    </dgm:pt>
    <dgm:pt modelId="{D900DFC0-273D-447C-B1E0-BB042B8E9316}" type="pres">
      <dgm:prSet presAssocID="{16062F64-E955-407F-A27E-5EE8566FE0BC}" presName="Name111" presStyleLbl="parChTrans1D3" presStyleIdx="1" presStyleCnt="2"/>
      <dgm:spPr/>
      <dgm:t>
        <a:bodyPr/>
        <a:lstStyle/>
        <a:p>
          <a:endParaRPr lang="nb-NO"/>
        </a:p>
      </dgm:t>
    </dgm:pt>
    <dgm:pt modelId="{ACE31BD5-F0BA-4C4E-9929-B7C6FB2D9307}" type="pres">
      <dgm:prSet presAssocID="{2D701DC6-AA1E-4E25-A709-09A7DF34DBD6}" presName="hierRoot3" presStyleCnt="0">
        <dgm:presLayoutVars>
          <dgm:hierBranch val="init"/>
        </dgm:presLayoutVars>
      </dgm:prSet>
      <dgm:spPr/>
    </dgm:pt>
    <dgm:pt modelId="{3430305A-180A-4B03-BC38-5D7A5926A31B}" type="pres">
      <dgm:prSet presAssocID="{2D701DC6-AA1E-4E25-A709-09A7DF34DBD6}" presName="rootComposite3" presStyleCnt="0"/>
      <dgm:spPr/>
    </dgm:pt>
    <dgm:pt modelId="{FDD403D9-0714-4BA0-8A59-B24163303406}" type="pres">
      <dgm:prSet presAssocID="{2D701DC6-AA1E-4E25-A709-09A7DF34DBD6}" presName="rootText3" presStyleLbl="asst2" presStyleIdx="0" presStyleCnt="1" custScaleX="632655" custScaleY="460755" custLinFactY="100000" custLinFactNeighborX="-33792" custLinFactNeighborY="19650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87263D8-2837-4F52-9237-2F46058FCA64}" type="pres">
      <dgm:prSet presAssocID="{2D701DC6-AA1E-4E25-A709-09A7DF34DBD6}" presName="rootConnector3" presStyleLbl="asst2" presStyleIdx="0" presStyleCnt="1"/>
      <dgm:spPr/>
      <dgm:t>
        <a:bodyPr/>
        <a:lstStyle/>
        <a:p>
          <a:endParaRPr lang="nb-NO"/>
        </a:p>
      </dgm:t>
    </dgm:pt>
    <dgm:pt modelId="{5DCD394C-1C19-4F17-96E5-EC596E674D6D}" type="pres">
      <dgm:prSet presAssocID="{2D701DC6-AA1E-4E25-A709-09A7DF34DBD6}" presName="hierChild6" presStyleCnt="0"/>
      <dgm:spPr/>
    </dgm:pt>
    <dgm:pt modelId="{1EF74175-FAA7-42A5-9946-B13AB7C34550}" type="pres">
      <dgm:prSet presAssocID="{2D701DC6-AA1E-4E25-A709-09A7DF34DBD6}" presName="hierChild7" presStyleCnt="0"/>
      <dgm:spPr/>
    </dgm:pt>
    <dgm:pt modelId="{CDFA51C4-8BC1-485D-AB09-4D63DEE3E3F5}" type="pres">
      <dgm:prSet presAssocID="{0318D383-B16E-42F1-AF52-6ECB6EF362C6}" presName="hierChild3" presStyleCnt="0"/>
      <dgm:spPr/>
    </dgm:pt>
  </dgm:ptLst>
  <dgm:cxnLst>
    <dgm:cxn modelId="{304ABDCE-6CC5-4587-B6DC-86A22999B1CA}" type="presOf" srcId="{83C32019-216E-483D-8906-E27FE96D9126}" destId="{ACADDA4E-A1A6-4FC5-9885-3FAB7DD8CE26}" srcOrd="0" destOrd="0" presId="urn:microsoft.com/office/officeart/2005/8/layout/orgChart1"/>
    <dgm:cxn modelId="{5B8CCA8A-FC37-4E91-BC06-41902EEDD5B9}" type="presOf" srcId="{EFA7CA1D-A469-4217-B16C-1D3DD8B67738}" destId="{DF566B48-80D7-42A1-848D-37364712B52A}" srcOrd="1" destOrd="0" presId="urn:microsoft.com/office/officeart/2005/8/layout/orgChart1"/>
    <dgm:cxn modelId="{B564F57B-281A-4848-AA47-8A4539839EEC}" srcId="{4641A6D8-9456-4BDD-8DC4-D216652CC393}" destId="{0A6C2040-5A17-4895-BE93-F4A1BFA07323}" srcOrd="0" destOrd="0" parTransId="{88C196A5-9F3E-4AC1-90A9-CAA26F6BDBF0}" sibTransId="{F53E0C64-08B3-4D05-9123-84207DD1694D}"/>
    <dgm:cxn modelId="{2CF31A89-47CA-4BB9-BAB3-752923AA7D61}" type="presOf" srcId="{D423A751-8EB4-4F04-AF5B-71C5B2554AFE}" destId="{9B5E72F6-89B1-4577-87DF-C43F707FD750}" srcOrd="1" destOrd="0" presId="urn:microsoft.com/office/officeart/2005/8/layout/orgChart1"/>
    <dgm:cxn modelId="{8A4E3FF4-98FA-4203-B531-F24077C22DB1}" type="presOf" srcId="{E46EF622-26EF-4058-AD5B-82845D6C5820}" destId="{FAE2383D-85EA-4420-8137-21819B8CC245}" srcOrd="1" destOrd="0" presId="urn:microsoft.com/office/officeart/2005/8/layout/orgChart1"/>
    <dgm:cxn modelId="{BC6EB107-A68C-4909-9C91-0555B843E667}" type="presOf" srcId="{F38D4AFC-5857-4557-806C-111C8E491CB9}" destId="{BE4C60F0-C7B8-4986-96ED-D02BE24F8CCC}" srcOrd="1" destOrd="0" presId="urn:microsoft.com/office/officeart/2005/8/layout/orgChart1"/>
    <dgm:cxn modelId="{7C2B43EB-BB6B-489F-8020-471455A9C8B3}" type="presOf" srcId="{36C2E7BB-1167-4C15-B998-5E016FC56BD6}" destId="{B40F9AEB-CF14-4F3E-BC75-2532FEB501DC}" srcOrd="0" destOrd="0" presId="urn:microsoft.com/office/officeart/2005/8/layout/orgChart1"/>
    <dgm:cxn modelId="{FB46493A-13A7-48CA-8964-7FFF413FA383}" type="presOf" srcId="{7254806A-DA5D-451E-81FB-19FA098D5062}" destId="{50A0B681-F4EE-405A-B8A2-EFB1E4BE268E}" srcOrd="1" destOrd="0" presId="urn:microsoft.com/office/officeart/2005/8/layout/orgChart1"/>
    <dgm:cxn modelId="{B1ACC191-23FC-4C3F-AB72-0B9225D0C2B7}" srcId="{4641A6D8-9456-4BDD-8DC4-D216652CC393}" destId="{D042F3BA-1156-450D-A671-6ABFCB3489BF}" srcOrd="1" destOrd="0" parTransId="{C7755379-E0FB-4940-9448-78C1B6D70FCF}" sibTransId="{444DA7D7-B255-421E-A7C6-284A123BE7A1}"/>
    <dgm:cxn modelId="{B4C3BC0D-D670-4FFA-893D-EBDF06AD5855}" type="presOf" srcId="{FAB299BE-A7E3-4431-A629-D7CF5C364E41}" destId="{DC674B12-6282-4C93-803E-F45D6B9FEE3C}" srcOrd="0" destOrd="0" presId="urn:microsoft.com/office/officeart/2005/8/layout/orgChart1"/>
    <dgm:cxn modelId="{BB171A02-46ED-49AC-A499-2CFC052AFA8A}" type="presOf" srcId="{F9A2C581-7015-4A8E-8FDE-2A5CFC222FD5}" destId="{EF375CD2-B892-4FB0-9B83-88B5E86C9DE5}" srcOrd="0" destOrd="0" presId="urn:microsoft.com/office/officeart/2005/8/layout/orgChart1"/>
    <dgm:cxn modelId="{49CD6F30-543D-44AD-8DE2-281D44F2E65D}" type="presOf" srcId="{7254806A-DA5D-451E-81FB-19FA098D5062}" destId="{3393B7E4-5518-4118-98DD-3AEA6022CC2C}" srcOrd="0" destOrd="0" presId="urn:microsoft.com/office/officeart/2005/8/layout/orgChart1"/>
    <dgm:cxn modelId="{3C64EDB4-6A19-4B23-AF54-47ED97DF385C}" type="presOf" srcId="{648B94E6-697C-4A80-B2A9-E27E61411E1B}" destId="{00A808B6-798B-47F0-A88E-EA5ADA774AB6}" srcOrd="0" destOrd="0" presId="urn:microsoft.com/office/officeart/2005/8/layout/orgChart1"/>
    <dgm:cxn modelId="{54C68EC7-88FB-4176-BACF-2EA39E2B27D1}" type="presOf" srcId="{DCA5C1BC-3446-4CDB-9E2D-D31FB79034F4}" destId="{33DAFC9E-A186-4987-87EF-7F0C05D9B70C}" srcOrd="0" destOrd="0" presId="urn:microsoft.com/office/officeart/2005/8/layout/orgChart1"/>
    <dgm:cxn modelId="{42841D90-0F71-4CF6-B903-A8F013208C62}" type="presOf" srcId="{3071EB40-10FE-40B6-B04E-77BE7FA96987}" destId="{5871AB07-31CC-4048-825B-4FDF19F2CD74}" srcOrd="0" destOrd="0" presId="urn:microsoft.com/office/officeart/2005/8/layout/orgChart1"/>
    <dgm:cxn modelId="{448D01E8-F635-4766-B58D-DBF2F6BE31E8}" srcId="{5118E656-BC32-4C48-8724-326542ADFF48}" destId="{B988178A-9CB4-45E2-BB06-50A7F50E3BCB}" srcOrd="9" destOrd="0" parTransId="{2C22A86F-8689-48B0-B23B-C7ADE284A168}" sibTransId="{6BF9C4A7-A8B8-4584-8DFF-522F15F57110}"/>
    <dgm:cxn modelId="{1C100FB9-2A88-4B32-8932-44CBF16DCED5}" srcId="{F38D4AFC-5857-4557-806C-111C8E491CB9}" destId="{D2FCD833-3858-4604-9A19-B9EC21E4A746}" srcOrd="1" destOrd="0" parTransId="{2BD7BED3-1630-4DA0-B66A-620B3B961075}" sibTransId="{268048E2-DF2C-48EC-A5FB-BD6F7B8B25A8}"/>
    <dgm:cxn modelId="{F521FD3D-8C83-46E9-9D65-D776C528936E}" type="presOf" srcId="{5118E656-BC32-4C48-8724-326542ADFF48}" destId="{0BC33253-F12D-4410-BB0B-D3959B56ACE6}" srcOrd="0" destOrd="0" presId="urn:microsoft.com/office/officeart/2005/8/layout/orgChart1"/>
    <dgm:cxn modelId="{432428E8-42FC-4F3B-A191-2347AE9DFC12}" srcId="{5118E656-BC32-4C48-8724-326542ADFF48}" destId="{EFA7CA1D-A469-4217-B16C-1D3DD8B67738}" srcOrd="5" destOrd="0" parTransId="{05DE5E7F-D279-419C-80EA-B4AB84F64035}" sibTransId="{35FB8467-B776-48D3-93AC-EF7A827D965A}"/>
    <dgm:cxn modelId="{1ED60E2D-192C-4B29-B884-137BA84C2A8D}" srcId="{5118E656-BC32-4C48-8724-326542ADFF48}" destId="{7254806A-DA5D-451E-81FB-19FA098D5062}" srcOrd="3" destOrd="0" parTransId="{36C2E7BB-1167-4C15-B998-5E016FC56BD6}" sibTransId="{FF32A8B9-241E-4AFA-B321-368F247F3247}"/>
    <dgm:cxn modelId="{1A811C57-659D-4E6C-A976-A22DD2BC066C}" type="presOf" srcId="{0DF00833-D89D-4924-A3FC-5442D2AC70BE}" destId="{973B0B3D-D93E-42AF-8BB3-B00A2A278B47}" srcOrd="0" destOrd="0" presId="urn:microsoft.com/office/officeart/2005/8/layout/orgChart1"/>
    <dgm:cxn modelId="{E88129B4-781E-465F-BC4C-1CD5923FD5BA}" type="presOf" srcId="{C7755379-E0FB-4940-9448-78C1B6D70FCF}" destId="{B06D67B9-5B42-4938-9F2B-EAEA3D0D3E5B}" srcOrd="0" destOrd="0" presId="urn:microsoft.com/office/officeart/2005/8/layout/orgChart1"/>
    <dgm:cxn modelId="{C88EC214-2804-48CD-A6AD-E5B905665E99}" type="presOf" srcId="{DC18BF35-0EC5-44C9-8EB7-DEA6074D8513}" destId="{B878C241-D954-4FCA-B329-F7B22ADBC787}" srcOrd="0" destOrd="0" presId="urn:microsoft.com/office/officeart/2005/8/layout/orgChart1"/>
    <dgm:cxn modelId="{4D1DA5FA-8EA7-444D-B897-1C0F0F69A0D5}" type="presOf" srcId="{4E7DEAE4-FE30-4AF0-B1B8-F218EADAC5AB}" destId="{D96328E7-303A-44BE-A56A-96133AE220BE}" srcOrd="0" destOrd="0" presId="urn:microsoft.com/office/officeart/2005/8/layout/orgChart1"/>
    <dgm:cxn modelId="{44A6E88A-A461-4997-AB91-BF978816BA01}" type="presOf" srcId="{2C22A86F-8689-48B0-B23B-C7ADE284A168}" destId="{506AFBAB-AADC-49B3-9201-EF61B273FECB}" srcOrd="0" destOrd="0" presId="urn:microsoft.com/office/officeart/2005/8/layout/orgChart1"/>
    <dgm:cxn modelId="{7DE4FB6F-197B-401F-8996-9ACF93209170}" type="presOf" srcId="{5118E656-BC32-4C48-8724-326542ADFF48}" destId="{D8406FCF-6E2E-46C1-9DE0-69A38BBA0779}" srcOrd="1" destOrd="0" presId="urn:microsoft.com/office/officeart/2005/8/layout/orgChart1"/>
    <dgm:cxn modelId="{3C4D5A43-38FB-405D-97CE-F87E9FCC875D}" type="presOf" srcId="{08FD9D3D-BEAB-47DC-B665-5EF975BBE01F}" destId="{9B280D5C-FFC5-48A4-8C97-9399844B6CD1}" srcOrd="0" destOrd="0" presId="urn:microsoft.com/office/officeart/2005/8/layout/orgChart1"/>
    <dgm:cxn modelId="{2CAC1A63-E2D8-4976-9E6F-69C316988ED8}" type="presOf" srcId="{B988178A-9CB4-45E2-BB06-50A7F50E3BCB}" destId="{E9B6CB57-F58A-4525-AF46-6EFF37A9440D}" srcOrd="1" destOrd="0" presId="urn:microsoft.com/office/officeart/2005/8/layout/orgChart1"/>
    <dgm:cxn modelId="{3841810C-36FB-4A50-B1B8-6A77230104DE}" type="presOf" srcId="{DC6EF094-76CB-4148-901B-BBDE710F1831}" destId="{2B6AF360-8457-441F-B40A-186BECAE0178}" srcOrd="1" destOrd="0" presId="urn:microsoft.com/office/officeart/2005/8/layout/orgChart1"/>
    <dgm:cxn modelId="{AA7776E2-84E8-4030-9676-25A9285AE787}" type="presOf" srcId="{D423A751-8EB4-4F04-AF5B-71C5B2554AFE}" destId="{5713E772-4551-401D-B2B4-00AF30E9307D}" srcOrd="0" destOrd="0" presId="urn:microsoft.com/office/officeart/2005/8/layout/orgChart1"/>
    <dgm:cxn modelId="{790B1A30-181E-4022-A66D-59E987AEAEBC}" type="presOf" srcId="{0A6C2040-5A17-4895-BE93-F4A1BFA07323}" destId="{5BFD16F4-52AB-4B01-AF99-8CE8AAB482D3}" srcOrd="0" destOrd="0" presId="urn:microsoft.com/office/officeart/2005/8/layout/orgChart1"/>
    <dgm:cxn modelId="{88E90C5F-949E-4205-86E8-112347F5CA95}" type="presOf" srcId="{4EDDA6C5-9CD6-4D6E-801D-B63DD81A47B8}" destId="{A23B74B5-6983-4310-8566-8E27D244387E}" srcOrd="1" destOrd="0" presId="urn:microsoft.com/office/officeart/2005/8/layout/orgChart1"/>
    <dgm:cxn modelId="{C3AB4A19-4DA7-4236-8B84-EC5E157DBB38}" srcId="{5118E656-BC32-4C48-8724-326542ADFF48}" destId="{F38D4AFC-5857-4557-806C-111C8E491CB9}" srcOrd="0" destOrd="0" parTransId="{BD14CC65-9840-4BBC-A9DE-AC97AC343946}" sibTransId="{6C27CCA6-ACD4-4A99-9D5E-7B74BB652AF7}"/>
    <dgm:cxn modelId="{4EB983C8-854E-40E6-8E97-6072159EA319}" type="presOf" srcId="{0A6C2040-5A17-4895-BE93-F4A1BFA07323}" destId="{AE926AF5-D1C6-4CA8-BD2F-88B947116DC5}" srcOrd="1" destOrd="0" presId="urn:microsoft.com/office/officeart/2005/8/layout/orgChart1"/>
    <dgm:cxn modelId="{4391F0D3-99E9-4173-A6AF-E24A488D6347}" type="presOf" srcId="{4EDDA6C5-9CD6-4D6E-801D-B63DD81A47B8}" destId="{71C3AA86-60DB-4126-A82D-C0828D5DF297}" srcOrd="0" destOrd="0" presId="urn:microsoft.com/office/officeart/2005/8/layout/orgChart1"/>
    <dgm:cxn modelId="{75FB94E2-9E45-4E9D-9175-0CF9350FDAEE}" type="presOf" srcId="{4A8E27AA-6A5F-4406-B935-A7339835098A}" destId="{3ADBDEB0-A62C-4392-BF53-675B81AF039E}" srcOrd="0" destOrd="0" presId="urn:microsoft.com/office/officeart/2005/8/layout/orgChart1"/>
    <dgm:cxn modelId="{7CC5A5D1-2132-4B7E-9DAA-ABC4D5652861}" srcId="{5118E656-BC32-4C48-8724-326542ADFF48}" destId="{4A8E27AA-6A5F-4406-B935-A7339835098A}" srcOrd="6" destOrd="0" parTransId="{08FD9D3D-BEAB-47DC-B665-5EF975BBE01F}" sibTransId="{3D3DA79F-76F2-447F-B035-6EFD8528F779}"/>
    <dgm:cxn modelId="{FAF5DFE4-D3C9-49C1-A28C-2122A89EB90A}" type="presOf" srcId="{F9A2C581-7015-4A8E-8FDE-2A5CFC222FD5}" destId="{DDDEA2CF-6192-4F23-BD91-9B6B5960A3C4}" srcOrd="1" destOrd="0" presId="urn:microsoft.com/office/officeart/2005/8/layout/orgChart1"/>
    <dgm:cxn modelId="{E60D6B60-18AB-43FD-92DA-D48A367BDCA1}" type="presOf" srcId="{50F1E25F-38AC-4A9E-90C6-A4202BDEEE65}" destId="{56773E19-3456-404E-8117-91081C5D821F}" srcOrd="1" destOrd="0" presId="urn:microsoft.com/office/officeart/2005/8/layout/orgChart1"/>
    <dgm:cxn modelId="{4F84FBEA-7AB6-4FE7-B985-7FE8A43AB873}" srcId="{0318D383-B16E-42F1-AF52-6ECB6EF362C6}" destId="{E46EF622-26EF-4058-AD5B-82845D6C5820}" srcOrd="0" destOrd="0" parTransId="{363B6027-1645-4F95-911C-9C18F98CC3C1}" sibTransId="{0CF2C1A4-4D4D-4A42-8478-9ACA2BBB322B}"/>
    <dgm:cxn modelId="{D310C072-6311-400A-B58B-644A598C2F1A}" srcId="{DCA5C1BC-3446-4CDB-9E2D-D31FB79034F4}" destId="{0318D383-B16E-42F1-AF52-6ECB6EF362C6}" srcOrd="0" destOrd="0" parTransId="{7140186C-36ED-4A77-970D-01080134CF38}" sibTransId="{50E0C61F-2686-48FC-899C-6C9039D8B8AB}"/>
    <dgm:cxn modelId="{680AD7C0-4588-415F-9A76-7E6852FD1B9D}" type="presOf" srcId="{D042F3BA-1156-450D-A671-6ABFCB3489BF}" destId="{74557ECE-AD0E-448E-9E87-C142102CAA6D}" srcOrd="1" destOrd="0" presId="urn:microsoft.com/office/officeart/2005/8/layout/orgChart1"/>
    <dgm:cxn modelId="{0334EEE5-4FCC-4D20-A979-26AE1E3998C6}" srcId="{5118E656-BC32-4C48-8724-326542ADFF48}" destId="{4EDDA6C5-9CD6-4D6E-801D-B63DD81A47B8}" srcOrd="2" destOrd="0" parTransId="{83C32019-216E-483D-8906-E27FE96D9126}" sibTransId="{A193EE1B-239C-4F16-B484-C361D21EDFEB}"/>
    <dgm:cxn modelId="{E2A93A3D-E896-489C-80C0-9CEA84B73F72}" type="presOf" srcId="{0318D383-B16E-42F1-AF52-6ECB6EF362C6}" destId="{F2C5E91B-0D11-4223-A38A-C9C2B0CF58EE}" srcOrd="0" destOrd="0" presId="urn:microsoft.com/office/officeart/2005/8/layout/orgChart1"/>
    <dgm:cxn modelId="{C1743468-FDD9-4796-B09D-1A440F197621}" type="presOf" srcId="{8558E4F3-900C-4499-9DB9-4AA3703A4DDE}" destId="{2C45E8D4-D364-42FD-BF8C-9020623F4513}" srcOrd="0" destOrd="0" presId="urn:microsoft.com/office/officeart/2005/8/layout/orgChart1"/>
    <dgm:cxn modelId="{04FFF9F9-ED81-4C0D-9455-6156853CFAF0}" type="presOf" srcId="{EFA7CA1D-A469-4217-B16C-1D3DD8B67738}" destId="{BAA03A87-1E72-4EE5-A9C2-E0DE8945D2CE}" srcOrd="0" destOrd="0" presId="urn:microsoft.com/office/officeart/2005/8/layout/orgChart1"/>
    <dgm:cxn modelId="{703A0D2F-D5AD-4986-92A4-861B23DB2FD0}" type="presOf" srcId="{D2FCD833-3858-4604-9A19-B9EC21E4A746}" destId="{03279B90-CB5A-4EB3-BB52-4E23103679A1}" srcOrd="0" destOrd="0" presId="urn:microsoft.com/office/officeart/2005/8/layout/orgChart1"/>
    <dgm:cxn modelId="{D1636D54-B8BC-4383-B92F-248D0270AB89}" type="presOf" srcId="{05DE5E7F-D279-419C-80EA-B4AB84F64035}" destId="{1BBDC7B6-25B9-4AF1-8EB7-E93DA9E11336}" srcOrd="0" destOrd="0" presId="urn:microsoft.com/office/officeart/2005/8/layout/orgChart1"/>
    <dgm:cxn modelId="{E495D224-DFD7-450B-88EB-BDBF71589C96}" srcId="{E46EF622-26EF-4058-AD5B-82845D6C5820}" destId="{2D701DC6-AA1E-4E25-A709-09A7DF34DBD6}" srcOrd="1" destOrd="0" parTransId="{16062F64-E955-407F-A27E-5EE8566FE0BC}" sibTransId="{106FCFE3-4C9A-4524-A5C2-6474699968E4}"/>
    <dgm:cxn modelId="{104C3D3F-81D7-47F6-9B5B-C2A8036C2530}" type="presOf" srcId="{0318D383-B16E-42F1-AF52-6ECB6EF362C6}" destId="{BE5F82FB-F7F6-4F11-8967-A6FB68E0E699}" srcOrd="1" destOrd="0" presId="urn:microsoft.com/office/officeart/2005/8/layout/orgChart1"/>
    <dgm:cxn modelId="{951663DF-79DB-492C-A5AF-36E7DF319D9B}" srcId="{5118E656-BC32-4C48-8724-326542ADFF48}" destId="{FAB299BE-A7E3-4431-A629-D7CF5C364E41}" srcOrd="8" destOrd="0" parTransId="{04D633C4-1EDF-448C-91A3-27D7BBD156D2}" sibTransId="{89DBEBA6-938A-498F-9A60-5D88E5247A41}"/>
    <dgm:cxn modelId="{F8D51A24-328D-456C-BC05-5102C0BAC8B6}" srcId="{5118E656-BC32-4C48-8724-326542ADFF48}" destId="{4641A6D8-9456-4BDD-8DC4-D216652CC393}" srcOrd="4" destOrd="0" parTransId="{648B94E6-697C-4A80-B2A9-E27E61411E1B}" sibTransId="{2B6612EF-2433-4EA4-AF50-1333243B49A2}"/>
    <dgm:cxn modelId="{FC71E32F-F7E7-4791-A471-A374D353CFC0}" type="presOf" srcId="{D2FCD833-3858-4604-9A19-B9EC21E4A746}" destId="{87312774-D5B5-4C19-929B-A5984AC0DED7}" srcOrd="1" destOrd="0" presId="urn:microsoft.com/office/officeart/2005/8/layout/orgChart1"/>
    <dgm:cxn modelId="{F8DC7298-127B-43F4-B116-D009203C05EF}" type="presOf" srcId="{67AD951A-1620-4FF9-9A9E-EFE9C5001408}" destId="{063E399E-9F49-449D-8303-0A005DD633C0}" srcOrd="1" destOrd="0" presId="urn:microsoft.com/office/officeart/2005/8/layout/orgChart1"/>
    <dgm:cxn modelId="{6530A8EE-609B-4C2D-855D-B977EE1DC347}" srcId="{F38D4AFC-5857-4557-806C-111C8E491CB9}" destId="{D423A751-8EB4-4F04-AF5B-71C5B2554AFE}" srcOrd="0" destOrd="0" parTransId="{8558E4F3-900C-4499-9DB9-4AA3703A4DDE}" sibTransId="{75E0F9E8-538F-4A04-97F6-EADEF73E5A21}"/>
    <dgm:cxn modelId="{1D5CB99C-1E6E-4A84-B248-A7AD82C9F940}" type="presOf" srcId="{4641A6D8-9456-4BDD-8DC4-D216652CC393}" destId="{0B9DCB63-63A1-4182-9710-BD1715C63708}" srcOrd="0" destOrd="0" presId="urn:microsoft.com/office/officeart/2005/8/layout/orgChart1"/>
    <dgm:cxn modelId="{8CF2EE51-BBBE-46A4-A8A4-3B72C0276410}" type="presOf" srcId="{D042F3BA-1156-450D-A671-6ABFCB3489BF}" destId="{9C867BC1-628E-4EC2-A633-DCFA86146F2D}" srcOrd="0" destOrd="0" presId="urn:microsoft.com/office/officeart/2005/8/layout/orgChart1"/>
    <dgm:cxn modelId="{7E08CAB8-E992-4624-847D-861CF8FA884B}" type="presOf" srcId="{F38D4AFC-5857-4557-806C-111C8E491CB9}" destId="{F414EF35-CC45-4780-92BE-DBAA063EAC3B}" srcOrd="0" destOrd="0" presId="urn:microsoft.com/office/officeart/2005/8/layout/orgChart1"/>
    <dgm:cxn modelId="{751E72F8-22E9-437C-9AC6-94FA7D40646F}" type="presOf" srcId="{2D701DC6-AA1E-4E25-A709-09A7DF34DBD6}" destId="{B87263D8-2837-4F52-9237-2F46058FCA64}" srcOrd="1" destOrd="0" presId="urn:microsoft.com/office/officeart/2005/8/layout/orgChart1"/>
    <dgm:cxn modelId="{C03C3054-B906-487D-A5A8-31DE47DA6DC0}" srcId="{E46EF622-26EF-4058-AD5B-82845D6C5820}" destId="{5118E656-BC32-4C48-8724-326542ADFF48}" srcOrd="0" destOrd="0" parTransId="{3071EB40-10FE-40B6-B04E-77BE7FA96987}" sibTransId="{86517ED0-7DAB-4CF2-920D-FE394DEF1916}"/>
    <dgm:cxn modelId="{142092CC-9137-4B2C-9E3E-8EA4E48CDD36}" type="presOf" srcId="{528BE2D2-A055-4465-9F20-6A2270193253}" destId="{4930FBE9-ADB5-4A0A-9131-BBB05306884F}" srcOrd="0" destOrd="0" presId="urn:microsoft.com/office/officeart/2005/8/layout/orgChart1"/>
    <dgm:cxn modelId="{0F894D36-4699-408F-8BE9-E7FC08D866F4}" type="presOf" srcId="{16062F64-E955-407F-A27E-5EE8566FE0BC}" destId="{D900DFC0-273D-447C-B1E0-BB042B8E9316}" srcOrd="0" destOrd="0" presId="urn:microsoft.com/office/officeart/2005/8/layout/orgChart1"/>
    <dgm:cxn modelId="{8B8F07C1-3405-415F-B4A5-9876364C740D}" type="presOf" srcId="{2D701DC6-AA1E-4E25-A709-09A7DF34DBD6}" destId="{FDD403D9-0714-4BA0-8A59-B24163303406}" srcOrd="0" destOrd="0" presId="urn:microsoft.com/office/officeart/2005/8/layout/orgChart1"/>
    <dgm:cxn modelId="{8D285A4D-D86F-44A5-8471-4CF672404F2B}" type="presOf" srcId="{88C196A5-9F3E-4AC1-90A9-CAA26F6BDBF0}" destId="{EBDA3937-AADE-412E-8FBA-3BB447EAB9BF}" srcOrd="0" destOrd="0" presId="urn:microsoft.com/office/officeart/2005/8/layout/orgChart1"/>
    <dgm:cxn modelId="{FAD0F67D-9A3F-4DC2-84EF-6AFB1084C1DD}" type="presOf" srcId="{B988178A-9CB4-45E2-BB06-50A7F50E3BCB}" destId="{74126788-48A1-4EE4-A0F8-1736D830F650}" srcOrd="0" destOrd="0" presId="urn:microsoft.com/office/officeart/2005/8/layout/orgChart1"/>
    <dgm:cxn modelId="{CA1F6F71-939B-456F-9BE9-486D56804B47}" type="presOf" srcId="{2BD7BED3-1630-4DA0-B66A-620B3B961075}" destId="{1A36D8F0-C471-4C0B-8169-5ABD0E54CAB5}" srcOrd="0" destOrd="0" presId="urn:microsoft.com/office/officeart/2005/8/layout/orgChart1"/>
    <dgm:cxn modelId="{7400C714-31D7-47E6-98DE-6559B7A207A0}" type="presOf" srcId="{04D633C4-1EDF-448C-91A3-27D7BBD156D2}" destId="{8CF5C2F3-C0C0-4FBF-B578-16CA8B34630E}" srcOrd="0" destOrd="0" presId="urn:microsoft.com/office/officeart/2005/8/layout/orgChart1"/>
    <dgm:cxn modelId="{E05574C7-7517-41BB-A4E9-CDE4F4AE8AFA}" srcId="{5118E656-BC32-4C48-8724-326542ADFF48}" destId="{DC6EF094-76CB-4148-901B-BBDE710F1831}" srcOrd="10" destOrd="0" parTransId="{528BE2D2-A055-4465-9F20-6A2270193253}" sibTransId="{295018E5-9B1C-400C-8352-4771C5D64FFA}"/>
    <dgm:cxn modelId="{B0C666E7-2874-49AC-9D29-93158AD111B6}" type="presOf" srcId="{4641A6D8-9456-4BDD-8DC4-D216652CC393}" destId="{90BB04CB-C609-4DC6-B879-83F4746EDF1E}" srcOrd="1" destOrd="0" presId="urn:microsoft.com/office/officeart/2005/8/layout/orgChart1"/>
    <dgm:cxn modelId="{64F57B77-A102-469F-89D5-A2E4DD37F327}" srcId="{5118E656-BC32-4C48-8724-326542ADFF48}" destId="{F9A2C581-7015-4A8E-8FDE-2A5CFC222FD5}" srcOrd="7" destOrd="0" parTransId="{4E7DEAE4-FE30-4AF0-B1B8-F218EADAC5AB}" sibTransId="{44087C16-B2B0-43EE-ABA2-108627ADA8B5}"/>
    <dgm:cxn modelId="{0C3DDA6A-F027-4E83-8DA9-B4C92C6ECDD7}" type="presOf" srcId="{67AD951A-1620-4FF9-9A9E-EFE9C5001408}" destId="{077F3BE0-FEA8-4B5F-84FC-98BF6BC70DDB}" srcOrd="0" destOrd="0" presId="urn:microsoft.com/office/officeart/2005/8/layout/orgChart1"/>
    <dgm:cxn modelId="{395EE6E9-9EDF-4000-A1C1-58BD62A75182}" srcId="{4641A6D8-9456-4BDD-8DC4-D216652CC393}" destId="{50F1E25F-38AC-4A9E-90C6-A4202BDEEE65}" srcOrd="2" destOrd="0" parTransId="{DC18BF35-0EC5-44C9-8EB7-DEA6074D8513}" sibTransId="{3E61AFFB-DDB8-42A0-A91D-425A6FBD2A85}"/>
    <dgm:cxn modelId="{6CE6D06E-012B-4ECB-95CE-D1F72ECF5415}" type="presOf" srcId="{BD14CC65-9840-4BBC-A9DE-AC97AC343946}" destId="{37D10E19-A538-470A-8847-CD2B2121FB0B}" srcOrd="0" destOrd="0" presId="urn:microsoft.com/office/officeart/2005/8/layout/orgChart1"/>
    <dgm:cxn modelId="{0859DFCA-6D43-4726-9400-0BB192C41B9A}" type="presOf" srcId="{4A8E27AA-6A5F-4406-B935-A7339835098A}" destId="{82FC2E77-2157-44B0-9F26-B352EF32842C}" srcOrd="1" destOrd="0" presId="urn:microsoft.com/office/officeart/2005/8/layout/orgChart1"/>
    <dgm:cxn modelId="{39266D25-024E-452C-B9D1-4E3B24CEBD97}" type="presOf" srcId="{50F1E25F-38AC-4A9E-90C6-A4202BDEEE65}" destId="{5D2CAB57-E8C2-44FE-B8A4-A91724B20FAA}" srcOrd="0" destOrd="0" presId="urn:microsoft.com/office/officeart/2005/8/layout/orgChart1"/>
    <dgm:cxn modelId="{AB995C02-ADC5-484B-A40B-E1D9E2C22B7F}" type="presOf" srcId="{FAB299BE-A7E3-4431-A629-D7CF5C364E41}" destId="{1904CEAC-DE92-430D-9636-3C2E2F785F0F}" srcOrd="1" destOrd="0" presId="urn:microsoft.com/office/officeart/2005/8/layout/orgChart1"/>
    <dgm:cxn modelId="{DA57B655-2ADA-4436-96CD-22FFEE18E1DA}" type="presOf" srcId="{E46EF622-26EF-4058-AD5B-82845D6C5820}" destId="{F7F5F624-71EF-4B2F-8FD1-EAF32E0DD92F}" srcOrd="0" destOrd="0" presId="urn:microsoft.com/office/officeart/2005/8/layout/orgChart1"/>
    <dgm:cxn modelId="{939A6D55-3E5F-4C07-B355-0EF0B21BAA87}" srcId="{5118E656-BC32-4C48-8724-326542ADFF48}" destId="{67AD951A-1620-4FF9-9A9E-EFE9C5001408}" srcOrd="1" destOrd="0" parTransId="{0DF00833-D89D-4924-A3FC-5442D2AC70BE}" sibTransId="{6C58997A-11E4-45E5-A670-591F29EE3DAE}"/>
    <dgm:cxn modelId="{7F0A0DB4-0DC5-4E58-A00F-6F1B2B0152D4}" type="presOf" srcId="{DC6EF094-76CB-4148-901B-BBDE710F1831}" destId="{84FC8108-8BC8-42DC-9701-0EE493D485F9}" srcOrd="0" destOrd="0" presId="urn:microsoft.com/office/officeart/2005/8/layout/orgChart1"/>
    <dgm:cxn modelId="{08257CFA-B9C0-425E-937A-B449A007095C}" type="presOf" srcId="{363B6027-1645-4F95-911C-9C18F98CC3C1}" destId="{98817997-FC79-47FD-ACF3-1E17D7693D59}" srcOrd="0" destOrd="0" presId="urn:microsoft.com/office/officeart/2005/8/layout/orgChart1"/>
    <dgm:cxn modelId="{B19AB467-AC7C-4150-9B52-373FFD6242A4}" type="presParOf" srcId="{33DAFC9E-A186-4987-87EF-7F0C05D9B70C}" destId="{C222A11B-D5E2-47D3-8B34-2D661BCA6CA1}" srcOrd="0" destOrd="0" presId="urn:microsoft.com/office/officeart/2005/8/layout/orgChart1"/>
    <dgm:cxn modelId="{A307A30C-7E49-4167-AF85-FDEB506E63E6}" type="presParOf" srcId="{C222A11B-D5E2-47D3-8B34-2D661BCA6CA1}" destId="{08D93F68-A6F4-40E0-8D88-0D15F93A7F9A}" srcOrd="0" destOrd="0" presId="urn:microsoft.com/office/officeart/2005/8/layout/orgChart1"/>
    <dgm:cxn modelId="{C5484673-164E-4E3D-94B4-AF64A6E5D2DC}" type="presParOf" srcId="{08D93F68-A6F4-40E0-8D88-0D15F93A7F9A}" destId="{F2C5E91B-0D11-4223-A38A-C9C2B0CF58EE}" srcOrd="0" destOrd="0" presId="urn:microsoft.com/office/officeart/2005/8/layout/orgChart1"/>
    <dgm:cxn modelId="{F79840DF-BB4D-4C8D-8DE5-961CDB676862}" type="presParOf" srcId="{08D93F68-A6F4-40E0-8D88-0D15F93A7F9A}" destId="{BE5F82FB-F7F6-4F11-8967-A6FB68E0E699}" srcOrd="1" destOrd="0" presId="urn:microsoft.com/office/officeart/2005/8/layout/orgChart1"/>
    <dgm:cxn modelId="{D63ED8BA-AEB9-4F1F-9518-8BE91A5FC4A7}" type="presParOf" srcId="{C222A11B-D5E2-47D3-8B34-2D661BCA6CA1}" destId="{2711B516-BB46-44CC-AA0C-D7E4D23DD07B}" srcOrd="1" destOrd="0" presId="urn:microsoft.com/office/officeart/2005/8/layout/orgChart1"/>
    <dgm:cxn modelId="{1F8AD80F-C5E1-4ED3-9261-18D46CA69658}" type="presParOf" srcId="{2711B516-BB46-44CC-AA0C-D7E4D23DD07B}" destId="{98817997-FC79-47FD-ACF3-1E17D7693D59}" srcOrd="0" destOrd="0" presId="urn:microsoft.com/office/officeart/2005/8/layout/orgChart1"/>
    <dgm:cxn modelId="{7E8651F0-DC8C-4806-BE9E-095FD19B3B68}" type="presParOf" srcId="{2711B516-BB46-44CC-AA0C-D7E4D23DD07B}" destId="{FB51BBAB-E19B-4412-821C-472BBF2CEA35}" srcOrd="1" destOrd="0" presId="urn:microsoft.com/office/officeart/2005/8/layout/orgChart1"/>
    <dgm:cxn modelId="{47FEFB4A-E4B7-4F1A-B8C8-7CD0477A85FE}" type="presParOf" srcId="{FB51BBAB-E19B-4412-821C-472BBF2CEA35}" destId="{54F65CB8-662C-4C3D-8ED6-7C983F3175FB}" srcOrd="0" destOrd="0" presId="urn:microsoft.com/office/officeart/2005/8/layout/orgChart1"/>
    <dgm:cxn modelId="{EAA1101F-C984-4DCE-9B9D-4001800A283F}" type="presParOf" srcId="{54F65CB8-662C-4C3D-8ED6-7C983F3175FB}" destId="{F7F5F624-71EF-4B2F-8FD1-EAF32E0DD92F}" srcOrd="0" destOrd="0" presId="urn:microsoft.com/office/officeart/2005/8/layout/orgChart1"/>
    <dgm:cxn modelId="{F92B90BD-3638-427B-A4B7-3F56761B57C7}" type="presParOf" srcId="{54F65CB8-662C-4C3D-8ED6-7C983F3175FB}" destId="{FAE2383D-85EA-4420-8137-21819B8CC245}" srcOrd="1" destOrd="0" presId="urn:microsoft.com/office/officeart/2005/8/layout/orgChart1"/>
    <dgm:cxn modelId="{B26BA640-FB12-4481-9C22-1ABE51BF453D}" type="presParOf" srcId="{FB51BBAB-E19B-4412-821C-472BBF2CEA35}" destId="{F48F3415-2BDE-4A6C-8BB6-D30A51ABA5B3}" srcOrd="1" destOrd="0" presId="urn:microsoft.com/office/officeart/2005/8/layout/orgChart1"/>
    <dgm:cxn modelId="{1C1E7E81-F0F1-4B26-806B-1F98175950B8}" type="presParOf" srcId="{F48F3415-2BDE-4A6C-8BB6-D30A51ABA5B3}" destId="{5871AB07-31CC-4048-825B-4FDF19F2CD74}" srcOrd="0" destOrd="0" presId="urn:microsoft.com/office/officeart/2005/8/layout/orgChart1"/>
    <dgm:cxn modelId="{5AAF8FFF-129F-4E23-ACA6-4CE1C85F9272}" type="presParOf" srcId="{F48F3415-2BDE-4A6C-8BB6-D30A51ABA5B3}" destId="{C6DE293C-A0B2-46B9-AC13-49CAAB9510CA}" srcOrd="1" destOrd="0" presId="urn:microsoft.com/office/officeart/2005/8/layout/orgChart1"/>
    <dgm:cxn modelId="{5C096AFE-443E-495E-85A8-A83B6A2FB57F}" type="presParOf" srcId="{C6DE293C-A0B2-46B9-AC13-49CAAB9510CA}" destId="{9CF237B9-0AFA-4031-A94A-7C7862D42E19}" srcOrd="0" destOrd="0" presId="urn:microsoft.com/office/officeart/2005/8/layout/orgChart1"/>
    <dgm:cxn modelId="{8FF53D80-7FE9-4E5E-8FE7-6B51DF478DE1}" type="presParOf" srcId="{9CF237B9-0AFA-4031-A94A-7C7862D42E19}" destId="{0BC33253-F12D-4410-BB0B-D3959B56ACE6}" srcOrd="0" destOrd="0" presId="urn:microsoft.com/office/officeart/2005/8/layout/orgChart1"/>
    <dgm:cxn modelId="{3B2206AA-0340-4EFB-AEE1-C8379945B292}" type="presParOf" srcId="{9CF237B9-0AFA-4031-A94A-7C7862D42E19}" destId="{D8406FCF-6E2E-46C1-9DE0-69A38BBA0779}" srcOrd="1" destOrd="0" presId="urn:microsoft.com/office/officeart/2005/8/layout/orgChart1"/>
    <dgm:cxn modelId="{1999EF8D-E847-4C4A-AB99-2183B6032815}" type="presParOf" srcId="{C6DE293C-A0B2-46B9-AC13-49CAAB9510CA}" destId="{C6A8D899-0244-4E12-A8F6-C73FF92ADD28}" srcOrd="1" destOrd="0" presId="urn:microsoft.com/office/officeart/2005/8/layout/orgChart1"/>
    <dgm:cxn modelId="{D528281A-E048-4335-AB7C-F4C1BF73844B}" type="presParOf" srcId="{C6A8D899-0244-4E12-A8F6-C73FF92ADD28}" destId="{973B0B3D-D93E-42AF-8BB3-B00A2A278B47}" srcOrd="0" destOrd="0" presId="urn:microsoft.com/office/officeart/2005/8/layout/orgChart1"/>
    <dgm:cxn modelId="{97CBCCF3-689C-4A95-9AF0-0A4C1A8904A7}" type="presParOf" srcId="{C6A8D899-0244-4E12-A8F6-C73FF92ADD28}" destId="{2AAA3282-B64B-4C85-B22C-0749704A426E}" srcOrd="1" destOrd="0" presId="urn:microsoft.com/office/officeart/2005/8/layout/orgChart1"/>
    <dgm:cxn modelId="{4D246C42-15D8-428A-A1C9-942AB57A263C}" type="presParOf" srcId="{2AAA3282-B64B-4C85-B22C-0749704A426E}" destId="{60F9C661-828D-414E-A1D6-1DEF97CDDF2F}" srcOrd="0" destOrd="0" presId="urn:microsoft.com/office/officeart/2005/8/layout/orgChart1"/>
    <dgm:cxn modelId="{24C859CB-8FAD-48A4-8C4A-3547A3CC8C52}" type="presParOf" srcId="{60F9C661-828D-414E-A1D6-1DEF97CDDF2F}" destId="{077F3BE0-FEA8-4B5F-84FC-98BF6BC70DDB}" srcOrd="0" destOrd="0" presId="urn:microsoft.com/office/officeart/2005/8/layout/orgChart1"/>
    <dgm:cxn modelId="{446C8BB1-BAFD-4BA6-A3A0-869521119148}" type="presParOf" srcId="{60F9C661-828D-414E-A1D6-1DEF97CDDF2F}" destId="{063E399E-9F49-449D-8303-0A005DD633C0}" srcOrd="1" destOrd="0" presId="urn:microsoft.com/office/officeart/2005/8/layout/orgChart1"/>
    <dgm:cxn modelId="{7ED13AC6-423F-46DB-8155-04960C6EA1FD}" type="presParOf" srcId="{2AAA3282-B64B-4C85-B22C-0749704A426E}" destId="{A04901E8-5A57-4FEF-9B39-B5EE867BA813}" srcOrd="1" destOrd="0" presId="urn:microsoft.com/office/officeart/2005/8/layout/orgChart1"/>
    <dgm:cxn modelId="{4F1961B0-9E30-4E26-8A27-44A1B07B2029}" type="presParOf" srcId="{2AAA3282-B64B-4C85-B22C-0749704A426E}" destId="{172E04A1-0A8D-440F-AD5D-3B7E0F9BFEC3}" srcOrd="2" destOrd="0" presId="urn:microsoft.com/office/officeart/2005/8/layout/orgChart1"/>
    <dgm:cxn modelId="{575BF6E1-4968-4F2E-8715-4291D8419F0E}" type="presParOf" srcId="{C6A8D899-0244-4E12-A8F6-C73FF92ADD28}" destId="{ACADDA4E-A1A6-4FC5-9885-3FAB7DD8CE26}" srcOrd="2" destOrd="0" presId="urn:microsoft.com/office/officeart/2005/8/layout/orgChart1"/>
    <dgm:cxn modelId="{0D454538-FC7A-4384-8E11-F1D4780E7C6C}" type="presParOf" srcId="{C6A8D899-0244-4E12-A8F6-C73FF92ADD28}" destId="{A2817448-3000-482C-82EA-34ED30613E5F}" srcOrd="3" destOrd="0" presId="urn:microsoft.com/office/officeart/2005/8/layout/orgChart1"/>
    <dgm:cxn modelId="{A221CF6E-E499-4CCC-82D2-49E5616797DD}" type="presParOf" srcId="{A2817448-3000-482C-82EA-34ED30613E5F}" destId="{2B8A8087-998A-4FC6-A2FC-DA574AC70662}" srcOrd="0" destOrd="0" presId="urn:microsoft.com/office/officeart/2005/8/layout/orgChart1"/>
    <dgm:cxn modelId="{B56B5036-2D39-407C-A784-475DC090C7D0}" type="presParOf" srcId="{2B8A8087-998A-4FC6-A2FC-DA574AC70662}" destId="{71C3AA86-60DB-4126-A82D-C0828D5DF297}" srcOrd="0" destOrd="0" presId="urn:microsoft.com/office/officeart/2005/8/layout/orgChart1"/>
    <dgm:cxn modelId="{1D28103B-70FF-4B2D-9CAB-9412E2C2C77F}" type="presParOf" srcId="{2B8A8087-998A-4FC6-A2FC-DA574AC70662}" destId="{A23B74B5-6983-4310-8566-8E27D244387E}" srcOrd="1" destOrd="0" presId="urn:microsoft.com/office/officeart/2005/8/layout/orgChart1"/>
    <dgm:cxn modelId="{A57F3ACA-E529-4A9A-825B-79692E64D105}" type="presParOf" srcId="{A2817448-3000-482C-82EA-34ED30613E5F}" destId="{3D78A693-5F2D-4D51-B6DA-A9296FABB221}" srcOrd="1" destOrd="0" presId="urn:microsoft.com/office/officeart/2005/8/layout/orgChart1"/>
    <dgm:cxn modelId="{27EE9811-D411-4B40-8AC8-B74CB1C9176E}" type="presParOf" srcId="{A2817448-3000-482C-82EA-34ED30613E5F}" destId="{70893D6F-0121-4A27-B696-B96176BB31E2}" srcOrd="2" destOrd="0" presId="urn:microsoft.com/office/officeart/2005/8/layout/orgChart1"/>
    <dgm:cxn modelId="{78FE56AF-34AF-4522-8963-CDF48BB16B6A}" type="presParOf" srcId="{C6A8D899-0244-4E12-A8F6-C73FF92ADD28}" destId="{B40F9AEB-CF14-4F3E-BC75-2532FEB501DC}" srcOrd="4" destOrd="0" presId="urn:microsoft.com/office/officeart/2005/8/layout/orgChart1"/>
    <dgm:cxn modelId="{FD257DAB-872E-4D4B-8C9F-FA84EFEF9336}" type="presParOf" srcId="{C6A8D899-0244-4E12-A8F6-C73FF92ADD28}" destId="{B73CAEB1-9FD2-47F7-A5AD-BDEBF3479BF8}" srcOrd="5" destOrd="0" presId="urn:microsoft.com/office/officeart/2005/8/layout/orgChart1"/>
    <dgm:cxn modelId="{7A25C8A3-AC1F-4B60-9838-1E1ADCA6F33D}" type="presParOf" srcId="{B73CAEB1-9FD2-47F7-A5AD-BDEBF3479BF8}" destId="{535215F7-B956-4AA9-8A40-435A97DFF96D}" srcOrd="0" destOrd="0" presId="urn:microsoft.com/office/officeart/2005/8/layout/orgChart1"/>
    <dgm:cxn modelId="{B2F46924-0E57-45BE-9CF9-DCA9D78F3DAB}" type="presParOf" srcId="{535215F7-B956-4AA9-8A40-435A97DFF96D}" destId="{3393B7E4-5518-4118-98DD-3AEA6022CC2C}" srcOrd="0" destOrd="0" presId="urn:microsoft.com/office/officeart/2005/8/layout/orgChart1"/>
    <dgm:cxn modelId="{0E9C20FC-1946-47DC-BFF7-EC75FCA0634B}" type="presParOf" srcId="{535215F7-B956-4AA9-8A40-435A97DFF96D}" destId="{50A0B681-F4EE-405A-B8A2-EFB1E4BE268E}" srcOrd="1" destOrd="0" presId="urn:microsoft.com/office/officeart/2005/8/layout/orgChart1"/>
    <dgm:cxn modelId="{1608EE3D-A111-429F-91F6-DB2F765D80BB}" type="presParOf" srcId="{B73CAEB1-9FD2-47F7-A5AD-BDEBF3479BF8}" destId="{AAC12621-07EA-497D-BFFF-2824442B4674}" srcOrd="1" destOrd="0" presId="urn:microsoft.com/office/officeart/2005/8/layout/orgChart1"/>
    <dgm:cxn modelId="{C4B39964-7AA3-42D8-A0B3-76EC35788968}" type="presParOf" srcId="{B73CAEB1-9FD2-47F7-A5AD-BDEBF3479BF8}" destId="{633DE479-CC61-4BFB-8D34-25F9ABDF7C6D}" srcOrd="2" destOrd="0" presId="urn:microsoft.com/office/officeart/2005/8/layout/orgChart1"/>
    <dgm:cxn modelId="{C2B754E5-E4A0-4A1C-9ECB-51508159B367}" type="presParOf" srcId="{C6A8D899-0244-4E12-A8F6-C73FF92ADD28}" destId="{1BBDC7B6-25B9-4AF1-8EB7-E93DA9E11336}" srcOrd="6" destOrd="0" presId="urn:microsoft.com/office/officeart/2005/8/layout/orgChart1"/>
    <dgm:cxn modelId="{A169E1DF-AD0E-4681-ABEA-A54A497B3018}" type="presParOf" srcId="{C6A8D899-0244-4E12-A8F6-C73FF92ADD28}" destId="{B1AED19B-1CF1-4949-BC62-BC3A502CAB19}" srcOrd="7" destOrd="0" presId="urn:microsoft.com/office/officeart/2005/8/layout/orgChart1"/>
    <dgm:cxn modelId="{DD5C79C9-B6A4-4951-B245-3CAA15EB6BD2}" type="presParOf" srcId="{B1AED19B-1CF1-4949-BC62-BC3A502CAB19}" destId="{A192EB0C-662C-4BF1-B7D3-7547BB6B4241}" srcOrd="0" destOrd="0" presId="urn:microsoft.com/office/officeart/2005/8/layout/orgChart1"/>
    <dgm:cxn modelId="{CA6709A6-8BC4-4239-AC73-2A015E7332B2}" type="presParOf" srcId="{A192EB0C-662C-4BF1-B7D3-7547BB6B4241}" destId="{BAA03A87-1E72-4EE5-A9C2-E0DE8945D2CE}" srcOrd="0" destOrd="0" presId="urn:microsoft.com/office/officeart/2005/8/layout/orgChart1"/>
    <dgm:cxn modelId="{1E84498C-E4E4-4417-B67D-183D5FA91F26}" type="presParOf" srcId="{A192EB0C-662C-4BF1-B7D3-7547BB6B4241}" destId="{DF566B48-80D7-42A1-848D-37364712B52A}" srcOrd="1" destOrd="0" presId="urn:microsoft.com/office/officeart/2005/8/layout/orgChart1"/>
    <dgm:cxn modelId="{A3049BBA-B1FB-4CDD-948B-FBFCE2D59547}" type="presParOf" srcId="{B1AED19B-1CF1-4949-BC62-BC3A502CAB19}" destId="{D987BD86-332C-4D7B-8B45-1D0B0E9FC8A9}" srcOrd="1" destOrd="0" presId="urn:microsoft.com/office/officeart/2005/8/layout/orgChart1"/>
    <dgm:cxn modelId="{F54CE24A-C942-43A9-9FA1-136EE073C403}" type="presParOf" srcId="{B1AED19B-1CF1-4949-BC62-BC3A502CAB19}" destId="{908C422A-4638-44EA-B3E3-A33059FB6C5E}" srcOrd="2" destOrd="0" presId="urn:microsoft.com/office/officeart/2005/8/layout/orgChart1"/>
    <dgm:cxn modelId="{DC7321E2-A896-45D0-BF91-9ED3CA0D1599}" type="presParOf" srcId="{C6A8D899-0244-4E12-A8F6-C73FF92ADD28}" destId="{9B280D5C-FFC5-48A4-8C97-9399844B6CD1}" srcOrd="8" destOrd="0" presId="urn:microsoft.com/office/officeart/2005/8/layout/orgChart1"/>
    <dgm:cxn modelId="{8C2F57AA-AE72-4913-87DC-1A6CF8B051A6}" type="presParOf" srcId="{C6A8D899-0244-4E12-A8F6-C73FF92ADD28}" destId="{261690BF-2773-4625-ACC8-BDE5985A01D9}" srcOrd="9" destOrd="0" presId="urn:microsoft.com/office/officeart/2005/8/layout/orgChart1"/>
    <dgm:cxn modelId="{BC10296B-375E-4467-A77B-47E4174139BB}" type="presParOf" srcId="{261690BF-2773-4625-ACC8-BDE5985A01D9}" destId="{F4CEABA3-3917-495D-A968-9EC95B95FF60}" srcOrd="0" destOrd="0" presId="urn:microsoft.com/office/officeart/2005/8/layout/orgChart1"/>
    <dgm:cxn modelId="{55A26418-3F5E-4309-B522-CD19B6F1E7B0}" type="presParOf" srcId="{F4CEABA3-3917-495D-A968-9EC95B95FF60}" destId="{3ADBDEB0-A62C-4392-BF53-675B81AF039E}" srcOrd="0" destOrd="0" presId="urn:microsoft.com/office/officeart/2005/8/layout/orgChart1"/>
    <dgm:cxn modelId="{4DF8D4B7-B705-4E41-A5CB-9CC336AA47A3}" type="presParOf" srcId="{F4CEABA3-3917-495D-A968-9EC95B95FF60}" destId="{82FC2E77-2157-44B0-9F26-B352EF32842C}" srcOrd="1" destOrd="0" presId="urn:microsoft.com/office/officeart/2005/8/layout/orgChart1"/>
    <dgm:cxn modelId="{6503E6D8-7972-4CA3-96AA-07E14A9180F5}" type="presParOf" srcId="{261690BF-2773-4625-ACC8-BDE5985A01D9}" destId="{BF9F7AF9-7465-41ED-8B1F-FC781DAA50D7}" srcOrd="1" destOrd="0" presId="urn:microsoft.com/office/officeart/2005/8/layout/orgChart1"/>
    <dgm:cxn modelId="{82B6143F-B253-4121-ADF5-901F2E6E3EC2}" type="presParOf" srcId="{261690BF-2773-4625-ACC8-BDE5985A01D9}" destId="{6383E8EF-22F5-4B6D-841E-662A8296CE0F}" srcOrd="2" destOrd="0" presId="urn:microsoft.com/office/officeart/2005/8/layout/orgChart1"/>
    <dgm:cxn modelId="{200F5415-2FD7-42A5-AFCF-4E4FEE7A3DA9}" type="presParOf" srcId="{C6A8D899-0244-4E12-A8F6-C73FF92ADD28}" destId="{D96328E7-303A-44BE-A56A-96133AE220BE}" srcOrd="10" destOrd="0" presId="urn:microsoft.com/office/officeart/2005/8/layout/orgChart1"/>
    <dgm:cxn modelId="{BAB7975E-5947-46B3-8481-6ECA2389AB0E}" type="presParOf" srcId="{C6A8D899-0244-4E12-A8F6-C73FF92ADD28}" destId="{48D1405C-01FB-469C-B2D0-4DFD7B9E47E3}" srcOrd="11" destOrd="0" presId="urn:microsoft.com/office/officeart/2005/8/layout/orgChart1"/>
    <dgm:cxn modelId="{D805B97C-F25D-4155-9DAB-78427F5792FB}" type="presParOf" srcId="{48D1405C-01FB-469C-B2D0-4DFD7B9E47E3}" destId="{4DDCD601-5757-4E6B-A81F-589425EC6FD8}" srcOrd="0" destOrd="0" presId="urn:microsoft.com/office/officeart/2005/8/layout/orgChart1"/>
    <dgm:cxn modelId="{25AD1E70-D670-4787-9F0E-411C4F758E3C}" type="presParOf" srcId="{4DDCD601-5757-4E6B-A81F-589425EC6FD8}" destId="{EF375CD2-B892-4FB0-9B83-88B5E86C9DE5}" srcOrd="0" destOrd="0" presId="urn:microsoft.com/office/officeart/2005/8/layout/orgChart1"/>
    <dgm:cxn modelId="{EC711745-A6A7-47B6-A206-07FAE620E247}" type="presParOf" srcId="{4DDCD601-5757-4E6B-A81F-589425EC6FD8}" destId="{DDDEA2CF-6192-4F23-BD91-9B6B5960A3C4}" srcOrd="1" destOrd="0" presId="urn:microsoft.com/office/officeart/2005/8/layout/orgChart1"/>
    <dgm:cxn modelId="{D23C71B0-E3A4-4F62-BB73-0F07D38E3DBB}" type="presParOf" srcId="{48D1405C-01FB-469C-B2D0-4DFD7B9E47E3}" destId="{C70065CA-78E1-4266-B844-3C7DBEAA21C5}" srcOrd="1" destOrd="0" presId="urn:microsoft.com/office/officeart/2005/8/layout/orgChart1"/>
    <dgm:cxn modelId="{8A7E1243-D14E-43FD-9736-71CE7E395FC8}" type="presParOf" srcId="{48D1405C-01FB-469C-B2D0-4DFD7B9E47E3}" destId="{CA1C7BE0-7B5D-45BD-AA18-8CC959111E28}" srcOrd="2" destOrd="0" presId="urn:microsoft.com/office/officeart/2005/8/layout/orgChart1"/>
    <dgm:cxn modelId="{F290C95A-B16B-459F-AA2A-5741DBA536E1}" type="presParOf" srcId="{C6A8D899-0244-4E12-A8F6-C73FF92ADD28}" destId="{8CF5C2F3-C0C0-4FBF-B578-16CA8B34630E}" srcOrd="12" destOrd="0" presId="urn:microsoft.com/office/officeart/2005/8/layout/orgChart1"/>
    <dgm:cxn modelId="{BC8001F9-AF9A-401C-959A-C30BEE6737F1}" type="presParOf" srcId="{C6A8D899-0244-4E12-A8F6-C73FF92ADD28}" destId="{CC99770A-E4B0-43B1-AED5-58EF2A483BB2}" srcOrd="13" destOrd="0" presId="urn:microsoft.com/office/officeart/2005/8/layout/orgChart1"/>
    <dgm:cxn modelId="{1B7C8732-B890-48DD-88C0-1CF77948EB81}" type="presParOf" srcId="{CC99770A-E4B0-43B1-AED5-58EF2A483BB2}" destId="{252E64B9-C79F-4028-9812-3786CAC16AA2}" srcOrd="0" destOrd="0" presId="urn:microsoft.com/office/officeart/2005/8/layout/orgChart1"/>
    <dgm:cxn modelId="{04CB741F-F007-42D9-BA53-35CEA729934B}" type="presParOf" srcId="{252E64B9-C79F-4028-9812-3786CAC16AA2}" destId="{DC674B12-6282-4C93-803E-F45D6B9FEE3C}" srcOrd="0" destOrd="0" presId="urn:microsoft.com/office/officeart/2005/8/layout/orgChart1"/>
    <dgm:cxn modelId="{03B6A860-E396-45F9-845E-CEA37E27212F}" type="presParOf" srcId="{252E64B9-C79F-4028-9812-3786CAC16AA2}" destId="{1904CEAC-DE92-430D-9636-3C2E2F785F0F}" srcOrd="1" destOrd="0" presId="urn:microsoft.com/office/officeart/2005/8/layout/orgChart1"/>
    <dgm:cxn modelId="{8A5194E1-048C-441D-8CEF-DE633D5F64E5}" type="presParOf" srcId="{CC99770A-E4B0-43B1-AED5-58EF2A483BB2}" destId="{720C0E95-4307-4486-89B7-AA0C7D549F58}" srcOrd="1" destOrd="0" presId="urn:microsoft.com/office/officeart/2005/8/layout/orgChart1"/>
    <dgm:cxn modelId="{2F4BE97D-2C8D-4FD6-9283-65E2937C29E7}" type="presParOf" srcId="{CC99770A-E4B0-43B1-AED5-58EF2A483BB2}" destId="{B2FB3BF3-9D42-4927-B8AC-C957E1503FC8}" srcOrd="2" destOrd="0" presId="urn:microsoft.com/office/officeart/2005/8/layout/orgChart1"/>
    <dgm:cxn modelId="{E25EFD7F-0A96-4A30-BBF8-2A49902C1F10}" type="presParOf" srcId="{C6A8D899-0244-4E12-A8F6-C73FF92ADD28}" destId="{506AFBAB-AADC-49B3-9201-EF61B273FECB}" srcOrd="14" destOrd="0" presId="urn:microsoft.com/office/officeart/2005/8/layout/orgChart1"/>
    <dgm:cxn modelId="{2A8670F3-E84C-4991-8ADE-3E3FDC674A7B}" type="presParOf" srcId="{C6A8D899-0244-4E12-A8F6-C73FF92ADD28}" destId="{09DF1DA5-03BB-4AFE-99ED-E4D57027B5E3}" srcOrd="15" destOrd="0" presId="urn:microsoft.com/office/officeart/2005/8/layout/orgChart1"/>
    <dgm:cxn modelId="{3017A666-9723-484A-8EB2-5E65AA986AEF}" type="presParOf" srcId="{09DF1DA5-03BB-4AFE-99ED-E4D57027B5E3}" destId="{FB5F1BC3-63B8-4245-BF1B-B88A3D2D2641}" srcOrd="0" destOrd="0" presId="urn:microsoft.com/office/officeart/2005/8/layout/orgChart1"/>
    <dgm:cxn modelId="{6AAF1197-3E38-4631-896E-09E4B27576E2}" type="presParOf" srcId="{FB5F1BC3-63B8-4245-BF1B-B88A3D2D2641}" destId="{74126788-48A1-4EE4-A0F8-1736D830F650}" srcOrd="0" destOrd="0" presId="urn:microsoft.com/office/officeart/2005/8/layout/orgChart1"/>
    <dgm:cxn modelId="{E39042FB-2A08-48C3-95F4-52E68C43C90C}" type="presParOf" srcId="{FB5F1BC3-63B8-4245-BF1B-B88A3D2D2641}" destId="{E9B6CB57-F58A-4525-AF46-6EFF37A9440D}" srcOrd="1" destOrd="0" presId="urn:microsoft.com/office/officeart/2005/8/layout/orgChart1"/>
    <dgm:cxn modelId="{0C2F9F3E-DCD3-4A12-9DDE-6D0C8509DADE}" type="presParOf" srcId="{09DF1DA5-03BB-4AFE-99ED-E4D57027B5E3}" destId="{71001F40-B743-464A-81A0-D5D1BBA17D02}" srcOrd="1" destOrd="0" presId="urn:microsoft.com/office/officeart/2005/8/layout/orgChart1"/>
    <dgm:cxn modelId="{5C07F464-A418-489D-8B23-E77A88DAE7DE}" type="presParOf" srcId="{09DF1DA5-03BB-4AFE-99ED-E4D57027B5E3}" destId="{C2EC0B42-A8A9-42EB-8900-CF98E7443067}" srcOrd="2" destOrd="0" presId="urn:microsoft.com/office/officeart/2005/8/layout/orgChart1"/>
    <dgm:cxn modelId="{ECC10F02-D6E7-4006-A38E-BF0FD1344252}" type="presParOf" srcId="{C6A8D899-0244-4E12-A8F6-C73FF92ADD28}" destId="{4930FBE9-ADB5-4A0A-9131-BBB05306884F}" srcOrd="16" destOrd="0" presId="urn:microsoft.com/office/officeart/2005/8/layout/orgChart1"/>
    <dgm:cxn modelId="{A0E19102-76C3-4004-ABF5-1EA0F407F7AC}" type="presParOf" srcId="{C6A8D899-0244-4E12-A8F6-C73FF92ADD28}" destId="{CCA6BC28-D646-427D-8DCC-B51FCFB66586}" srcOrd="17" destOrd="0" presId="urn:microsoft.com/office/officeart/2005/8/layout/orgChart1"/>
    <dgm:cxn modelId="{22F930DA-68AA-4278-86F3-9AC9F27FA48A}" type="presParOf" srcId="{CCA6BC28-D646-427D-8DCC-B51FCFB66586}" destId="{20EF12A7-0E65-4474-B3BB-AD23B110D876}" srcOrd="0" destOrd="0" presId="urn:microsoft.com/office/officeart/2005/8/layout/orgChart1"/>
    <dgm:cxn modelId="{64C952DC-02B0-4BC9-B51B-3FAA92B4BB2E}" type="presParOf" srcId="{20EF12A7-0E65-4474-B3BB-AD23B110D876}" destId="{84FC8108-8BC8-42DC-9701-0EE493D485F9}" srcOrd="0" destOrd="0" presId="urn:microsoft.com/office/officeart/2005/8/layout/orgChart1"/>
    <dgm:cxn modelId="{03F7E038-720C-490D-A3DA-7991B100FFB7}" type="presParOf" srcId="{20EF12A7-0E65-4474-B3BB-AD23B110D876}" destId="{2B6AF360-8457-441F-B40A-186BECAE0178}" srcOrd="1" destOrd="0" presId="urn:microsoft.com/office/officeart/2005/8/layout/orgChart1"/>
    <dgm:cxn modelId="{1DA24480-27B5-4001-B3C6-9762055DD4C2}" type="presParOf" srcId="{CCA6BC28-D646-427D-8DCC-B51FCFB66586}" destId="{F3603AEB-942A-478E-9A91-5704EF66F895}" srcOrd="1" destOrd="0" presId="urn:microsoft.com/office/officeart/2005/8/layout/orgChart1"/>
    <dgm:cxn modelId="{33318BFB-3888-4E81-B0EB-B16DC1322EA3}" type="presParOf" srcId="{CCA6BC28-D646-427D-8DCC-B51FCFB66586}" destId="{902A78D9-D029-4BB9-9CBC-C1413FB9A583}" srcOrd="2" destOrd="0" presId="urn:microsoft.com/office/officeart/2005/8/layout/orgChart1"/>
    <dgm:cxn modelId="{90259FE4-CD24-4294-8EC5-88DBDC21D7AB}" type="presParOf" srcId="{C6DE293C-A0B2-46B9-AC13-49CAAB9510CA}" destId="{9730D525-2092-40A6-A948-BD9529CEA78C}" srcOrd="2" destOrd="0" presId="urn:microsoft.com/office/officeart/2005/8/layout/orgChart1"/>
    <dgm:cxn modelId="{708B72A9-67A3-412A-9BC5-7FB6B223D1BA}" type="presParOf" srcId="{9730D525-2092-40A6-A948-BD9529CEA78C}" destId="{37D10E19-A538-470A-8847-CD2B2121FB0B}" srcOrd="0" destOrd="0" presId="urn:microsoft.com/office/officeart/2005/8/layout/orgChart1"/>
    <dgm:cxn modelId="{1BE45469-06CE-41CC-9885-1BB62C85C514}" type="presParOf" srcId="{9730D525-2092-40A6-A948-BD9529CEA78C}" destId="{95210EC8-211B-45F0-B674-7CB2F786516A}" srcOrd="1" destOrd="0" presId="urn:microsoft.com/office/officeart/2005/8/layout/orgChart1"/>
    <dgm:cxn modelId="{CD3E291B-5D86-4EF7-9202-85A067F4C8C2}" type="presParOf" srcId="{95210EC8-211B-45F0-B674-7CB2F786516A}" destId="{02867628-2EFA-49E1-A726-708801BFAED1}" srcOrd="0" destOrd="0" presId="urn:microsoft.com/office/officeart/2005/8/layout/orgChart1"/>
    <dgm:cxn modelId="{5452C39A-9229-44E2-A96B-6AB1480231DF}" type="presParOf" srcId="{02867628-2EFA-49E1-A726-708801BFAED1}" destId="{F414EF35-CC45-4780-92BE-DBAA063EAC3B}" srcOrd="0" destOrd="0" presId="urn:microsoft.com/office/officeart/2005/8/layout/orgChart1"/>
    <dgm:cxn modelId="{848B8530-7976-4E8D-B754-35186642AF53}" type="presParOf" srcId="{02867628-2EFA-49E1-A726-708801BFAED1}" destId="{BE4C60F0-C7B8-4986-96ED-D02BE24F8CCC}" srcOrd="1" destOrd="0" presId="urn:microsoft.com/office/officeart/2005/8/layout/orgChart1"/>
    <dgm:cxn modelId="{2DE46FE9-32B6-46BF-94AD-3A406B3FAB18}" type="presParOf" srcId="{95210EC8-211B-45F0-B674-7CB2F786516A}" destId="{A03678C1-2BAE-46A3-9892-B2320A9ED551}" srcOrd="1" destOrd="0" presId="urn:microsoft.com/office/officeart/2005/8/layout/orgChart1"/>
    <dgm:cxn modelId="{2D6FC6E0-B02D-4482-8C2D-734BA1E947CF}" type="presParOf" srcId="{A03678C1-2BAE-46A3-9892-B2320A9ED551}" destId="{2C45E8D4-D364-42FD-BF8C-9020623F4513}" srcOrd="0" destOrd="0" presId="urn:microsoft.com/office/officeart/2005/8/layout/orgChart1"/>
    <dgm:cxn modelId="{63FE5433-CE3C-45E7-9303-508440640FF9}" type="presParOf" srcId="{A03678C1-2BAE-46A3-9892-B2320A9ED551}" destId="{D64B9A91-CE68-49FC-BEB1-F5891DCF766A}" srcOrd="1" destOrd="0" presId="urn:microsoft.com/office/officeart/2005/8/layout/orgChart1"/>
    <dgm:cxn modelId="{8F6BA5BD-BBF5-41EF-8871-07A37EC8E6AD}" type="presParOf" srcId="{D64B9A91-CE68-49FC-BEB1-F5891DCF766A}" destId="{232CE5C2-EFA0-4A6E-A03F-37A917DCCB4E}" srcOrd="0" destOrd="0" presId="urn:microsoft.com/office/officeart/2005/8/layout/orgChart1"/>
    <dgm:cxn modelId="{47FFE359-372A-467B-80E4-A67C6E43323A}" type="presParOf" srcId="{232CE5C2-EFA0-4A6E-A03F-37A917DCCB4E}" destId="{5713E772-4551-401D-B2B4-00AF30E9307D}" srcOrd="0" destOrd="0" presId="urn:microsoft.com/office/officeart/2005/8/layout/orgChart1"/>
    <dgm:cxn modelId="{0CBEDD49-8B32-4924-9D8C-F4C0E336F279}" type="presParOf" srcId="{232CE5C2-EFA0-4A6E-A03F-37A917DCCB4E}" destId="{9B5E72F6-89B1-4577-87DF-C43F707FD750}" srcOrd="1" destOrd="0" presId="urn:microsoft.com/office/officeart/2005/8/layout/orgChart1"/>
    <dgm:cxn modelId="{AEFC488F-2974-4F7C-A52C-44EB49B5BE26}" type="presParOf" srcId="{D64B9A91-CE68-49FC-BEB1-F5891DCF766A}" destId="{EDF1CF37-B268-4D52-9B42-C2499AEF2511}" srcOrd="1" destOrd="0" presId="urn:microsoft.com/office/officeart/2005/8/layout/orgChart1"/>
    <dgm:cxn modelId="{FC8B4B68-DE9E-49AE-8F50-E59D09F7F3CC}" type="presParOf" srcId="{D64B9A91-CE68-49FC-BEB1-F5891DCF766A}" destId="{362E20BC-732C-4082-ABE1-B22BA43EA19A}" srcOrd="2" destOrd="0" presId="urn:microsoft.com/office/officeart/2005/8/layout/orgChart1"/>
    <dgm:cxn modelId="{05BE42F2-CB54-4DC9-BBFA-AF1D49830DE5}" type="presParOf" srcId="{A03678C1-2BAE-46A3-9892-B2320A9ED551}" destId="{1A36D8F0-C471-4C0B-8169-5ABD0E54CAB5}" srcOrd="2" destOrd="0" presId="urn:microsoft.com/office/officeart/2005/8/layout/orgChart1"/>
    <dgm:cxn modelId="{19FC6A6F-3AF5-470F-8E9B-CC44D41A3D3C}" type="presParOf" srcId="{A03678C1-2BAE-46A3-9892-B2320A9ED551}" destId="{62307EC9-D581-4BD2-99BF-C251C38740F8}" srcOrd="3" destOrd="0" presId="urn:microsoft.com/office/officeart/2005/8/layout/orgChart1"/>
    <dgm:cxn modelId="{7765519F-D0D0-48E3-9798-569B584873A5}" type="presParOf" srcId="{62307EC9-D581-4BD2-99BF-C251C38740F8}" destId="{B6DCD309-5513-4DD4-B70A-A1F6EAA68225}" srcOrd="0" destOrd="0" presId="urn:microsoft.com/office/officeart/2005/8/layout/orgChart1"/>
    <dgm:cxn modelId="{0D7ECD49-8A01-4FD1-B98D-29C810300782}" type="presParOf" srcId="{B6DCD309-5513-4DD4-B70A-A1F6EAA68225}" destId="{03279B90-CB5A-4EB3-BB52-4E23103679A1}" srcOrd="0" destOrd="0" presId="urn:microsoft.com/office/officeart/2005/8/layout/orgChart1"/>
    <dgm:cxn modelId="{D41D8094-0BBF-4DC6-AE1E-DC80AEAE21B4}" type="presParOf" srcId="{B6DCD309-5513-4DD4-B70A-A1F6EAA68225}" destId="{87312774-D5B5-4C19-929B-A5984AC0DED7}" srcOrd="1" destOrd="0" presId="urn:microsoft.com/office/officeart/2005/8/layout/orgChart1"/>
    <dgm:cxn modelId="{0487D1F2-B154-4518-87E7-A555EFAFA69D}" type="presParOf" srcId="{62307EC9-D581-4BD2-99BF-C251C38740F8}" destId="{FF9B7F7C-0307-436F-B0BA-006322C47DB9}" srcOrd="1" destOrd="0" presId="urn:microsoft.com/office/officeart/2005/8/layout/orgChart1"/>
    <dgm:cxn modelId="{CC91F96A-FE7E-4F3D-8E31-3E5C5E2BED33}" type="presParOf" srcId="{62307EC9-D581-4BD2-99BF-C251C38740F8}" destId="{8948BAE1-F326-4911-8DC4-1E3014809E05}" srcOrd="2" destOrd="0" presId="urn:microsoft.com/office/officeart/2005/8/layout/orgChart1"/>
    <dgm:cxn modelId="{AC9BF1EB-03B3-47A3-9497-8142A0D5C1BB}" type="presParOf" srcId="{95210EC8-211B-45F0-B674-7CB2F786516A}" destId="{36BB1288-6AE1-4640-B20C-1137FF39BFB1}" srcOrd="2" destOrd="0" presId="urn:microsoft.com/office/officeart/2005/8/layout/orgChart1"/>
    <dgm:cxn modelId="{6C9BCCBA-501C-49C2-80EE-AF2B1839792A}" type="presParOf" srcId="{9730D525-2092-40A6-A948-BD9529CEA78C}" destId="{00A808B6-798B-47F0-A88E-EA5ADA774AB6}" srcOrd="2" destOrd="0" presId="urn:microsoft.com/office/officeart/2005/8/layout/orgChart1"/>
    <dgm:cxn modelId="{5ED74C6A-2855-4D49-9958-248D1926E38F}" type="presParOf" srcId="{9730D525-2092-40A6-A948-BD9529CEA78C}" destId="{117F6F97-1E89-4261-B476-7B1D62FA4D6B}" srcOrd="3" destOrd="0" presId="urn:microsoft.com/office/officeart/2005/8/layout/orgChart1"/>
    <dgm:cxn modelId="{9B3E346F-E4A1-4642-881F-B68B2908CDF2}" type="presParOf" srcId="{117F6F97-1E89-4261-B476-7B1D62FA4D6B}" destId="{C83D35B2-BDEE-424C-925D-6964CFED42B4}" srcOrd="0" destOrd="0" presId="urn:microsoft.com/office/officeart/2005/8/layout/orgChart1"/>
    <dgm:cxn modelId="{9E2D0B3B-AFE2-4065-AED5-9C0A056D7644}" type="presParOf" srcId="{C83D35B2-BDEE-424C-925D-6964CFED42B4}" destId="{0B9DCB63-63A1-4182-9710-BD1715C63708}" srcOrd="0" destOrd="0" presId="urn:microsoft.com/office/officeart/2005/8/layout/orgChart1"/>
    <dgm:cxn modelId="{C9AEE063-7E4C-48A7-9DC3-8E28383785CA}" type="presParOf" srcId="{C83D35B2-BDEE-424C-925D-6964CFED42B4}" destId="{90BB04CB-C609-4DC6-B879-83F4746EDF1E}" srcOrd="1" destOrd="0" presId="urn:microsoft.com/office/officeart/2005/8/layout/orgChart1"/>
    <dgm:cxn modelId="{8973A708-E868-405D-A061-13624F0E8E1E}" type="presParOf" srcId="{117F6F97-1E89-4261-B476-7B1D62FA4D6B}" destId="{69B7E3C0-95E3-4DEE-8B86-56F2374BFC97}" srcOrd="1" destOrd="0" presId="urn:microsoft.com/office/officeart/2005/8/layout/orgChart1"/>
    <dgm:cxn modelId="{E12C0CDA-BB4D-45EF-A2B7-F9DD0FCFA862}" type="presParOf" srcId="{69B7E3C0-95E3-4DEE-8B86-56F2374BFC97}" destId="{EBDA3937-AADE-412E-8FBA-3BB447EAB9BF}" srcOrd="0" destOrd="0" presId="urn:microsoft.com/office/officeart/2005/8/layout/orgChart1"/>
    <dgm:cxn modelId="{C728D8ED-C380-470A-BD82-6D6C0A89FAC6}" type="presParOf" srcId="{69B7E3C0-95E3-4DEE-8B86-56F2374BFC97}" destId="{0117802F-9CC3-405F-B174-3036FA32ACE3}" srcOrd="1" destOrd="0" presId="urn:microsoft.com/office/officeart/2005/8/layout/orgChart1"/>
    <dgm:cxn modelId="{6F7559F8-CA84-429A-A3AF-7DB114BDE2DA}" type="presParOf" srcId="{0117802F-9CC3-405F-B174-3036FA32ACE3}" destId="{07FF3585-5655-4D0A-A58B-5914096224CB}" srcOrd="0" destOrd="0" presId="urn:microsoft.com/office/officeart/2005/8/layout/orgChart1"/>
    <dgm:cxn modelId="{042D1E0A-6CE6-4337-BD49-D15ECFA88EC4}" type="presParOf" srcId="{07FF3585-5655-4D0A-A58B-5914096224CB}" destId="{5BFD16F4-52AB-4B01-AF99-8CE8AAB482D3}" srcOrd="0" destOrd="0" presId="urn:microsoft.com/office/officeart/2005/8/layout/orgChart1"/>
    <dgm:cxn modelId="{FC56B9CC-B824-4B1B-965E-AB61C05334EF}" type="presParOf" srcId="{07FF3585-5655-4D0A-A58B-5914096224CB}" destId="{AE926AF5-D1C6-4CA8-BD2F-88B947116DC5}" srcOrd="1" destOrd="0" presId="urn:microsoft.com/office/officeart/2005/8/layout/orgChart1"/>
    <dgm:cxn modelId="{01150AB6-3802-45B7-A5C8-467F64B01BC0}" type="presParOf" srcId="{0117802F-9CC3-405F-B174-3036FA32ACE3}" destId="{E3C759A6-B916-4BA1-A018-FBFA91E61F8B}" srcOrd="1" destOrd="0" presId="urn:microsoft.com/office/officeart/2005/8/layout/orgChart1"/>
    <dgm:cxn modelId="{51C49E1A-97CB-42AD-9D72-C574DC3989A2}" type="presParOf" srcId="{0117802F-9CC3-405F-B174-3036FA32ACE3}" destId="{3353A659-0F36-40A7-A2DA-8C47C51EEC3A}" srcOrd="2" destOrd="0" presId="urn:microsoft.com/office/officeart/2005/8/layout/orgChart1"/>
    <dgm:cxn modelId="{6423AE3A-7107-40E8-9933-8182E81D45DD}" type="presParOf" srcId="{69B7E3C0-95E3-4DEE-8B86-56F2374BFC97}" destId="{B06D67B9-5B42-4938-9F2B-EAEA3D0D3E5B}" srcOrd="2" destOrd="0" presId="urn:microsoft.com/office/officeart/2005/8/layout/orgChart1"/>
    <dgm:cxn modelId="{1CF630EA-0853-4F96-9BAB-300775AF4988}" type="presParOf" srcId="{69B7E3C0-95E3-4DEE-8B86-56F2374BFC97}" destId="{59B254D1-B398-4069-8355-1BC628DDE9BE}" srcOrd="3" destOrd="0" presId="urn:microsoft.com/office/officeart/2005/8/layout/orgChart1"/>
    <dgm:cxn modelId="{64722F8C-42BE-4A8C-AE01-A0D2DC9BB5FC}" type="presParOf" srcId="{59B254D1-B398-4069-8355-1BC628DDE9BE}" destId="{3333F97A-501E-4576-9A5B-140D74920128}" srcOrd="0" destOrd="0" presId="urn:microsoft.com/office/officeart/2005/8/layout/orgChart1"/>
    <dgm:cxn modelId="{ABDBD8A3-5890-4513-86C1-4761EEAF71CC}" type="presParOf" srcId="{3333F97A-501E-4576-9A5B-140D74920128}" destId="{9C867BC1-628E-4EC2-A633-DCFA86146F2D}" srcOrd="0" destOrd="0" presId="urn:microsoft.com/office/officeart/2005/8/layout/orgChart1"/>
    <dgm:cxn modelId="{3E1EF952-F4B8-4B6B-83F9-381736CBE93A}" type="presParOf" srcId="{3333F97A-501E-4576-9A5B-140D74920128}" destId="{74557ECE-AD0E-448E-9E87-C142102CAA6D}" srcOrd="1" destOrd="0" presId="urn:microsoft.com/office/officeart/2005/8/layout/orgChart1"/>
    <dgm:cxn modelId="{D9359E34-E027-43CC-BFB8-15C8F93A27C6}" type="presParOf" srcId="{59B254D1-B398-4069-8355-1BC628DDE9BE}" destId="{86459B40-C8D6-47FE-A75B-264DF12DE816}" srcOrd="1" destOrd="0" presId="urn:microsoft.com/office/officeart/2005/8/layout/orgChart1"/>
    <dgm:cxn modelId="{F17DF6EB-1A29-499B-81BD-410C77A5BF94}" type="presParOf" srcId="{59B254D1-B398-4069-8355-1BC628DDE9BE}" destId="{D9ECF87B-D513-4584-AA1E-30DE60B38FBD}" srcOrd="2" destOrd="0" presId="urn:microsoft.com/office/officeart/2005/8/layout/orgChart1"/>
    <dgm:cxn modelId="{F39ECB26-3202-4FAC-99FB-40F93F7F826B}" type="presParOf" srcId="{69B7E3C0-95E3-4DEE-8B86-56F2374BFC97}" destId="{B878C241-D954-4FCA-B329-F7B22ADBC787}" srcOrd="4" destOrd="0" presId="urn:microsoft.com/office/officeart/2005/8/layout/orgChart1"/>
    <dgm:cxn modelId="{158757D5-3CB0-41F8-AE84-DD50511179AF}" type="presParOf" srcId="{69B7E3C0-95E3-4DEE-8B86-56F2374BFC97}" destId="{12CD8998-AA36-46B4-8759-53D164ACAFBD}" srcOrd="5" destOrd="0" presId="urn:microsoft.com/office/officeart/2005/8/layout/orgChart1"/>
    <dgm:cxn modelId="{C1E18A08-729E-4AC2-A499-84CB575E4BC9}" type="presParOf" srcId="{12CD8998-AA36-46B4-8759-53D164ACAFBD}" destId="{A4BFFF6A-3A0C-4384-B27A-E91A4E8969B7}" srcOrd="0" destOrd="0" presId="urn:microsoft.com/office/officeart/2005/8/layout/orgChart1"/>
    <dgm:cxn modelId="{FB53C293-50D0-4ECD-B909-487059E81651}" type="presParOf" srcId="{A4BFFF6A-3A0C-4384-B27A-E91A4E8969B7}" destId="{5D2CAB57-E8C2-44FE-B8A4-A91724B20FAA}" srcOrd="0" destOrd="0" presId="urn:microsoft.com/office/officeart/2005/8/layout/orgChart1"/>
    <dgm:cxn modelId="{758C268A-31D6-487D-9127-D41626B0DE7C}" type="presParOf" srcId="{A4BFFF6A-3A0C-4384-B27A-E91A4E8969B7}" destId="{56773E19-3456-404E-8117-91081C5D821F}" srcOrd="1" destOrd="0" presId="urn:microsoft.com/office/officeart/2005/8/layout/orgChart1"/>
    <dgm:cxn modelId="{42715EF2-7E48-4C3E-B939-9E287AC0C1F6}" type="presParOf" srcId="{12CD8998-AA36-46B4-8759-53D164ACAFBD}" destId="{BE4EF18A-F0E0-432D-90B3-D691D6D7053E}" srcOrd="1" destOrd="0" presId="urn:microsoft.com/office/officeart/2005/8/layout/orgChart1"/>
    <dgm:cxn modelId="{FAC6C578-0BA1-40F8-8F91-92E29E790B38}" type="presParOf" srcId="{12CD8998-AA36-46B4-8759-53D164ACAFBD}" destId="{C32F9FA9-3E58-435D-820D-6C1FE1BD138C}" srcOrd="2" destOrd="0" presId="urn:microsoft.com/office/officeart/2005/8/layout/orgChart1"/>
    <dgm:cxn modelId="{BE28D4FD-A317-4A6D-AE56-5FB03D8B50A1}" type="presParOf" srcId="{117F6F97-1E89-4261-B476-7B1D62FA4D6B}" destId="{50B32E5E-168F-4174-AE4E-01E67B55F6BD}" srcOrd="2" destOrd="0" presId="urn:microsoft.com/office/officeart/2005/8/layout/orgChart1"/>
    <dgm:cxn modelId="{790FB712-FFBB-4F93-9BB7-AE8F94E65B55}" type="presParOf" srcId="{FB51BBAB-E19B-4412-821C-472BBF2CEA35}" destId="{CE3C4BA9-6572-4143-9A34-338F358F7147}" srcOrd="2" destOrd="0" presId="urn:microsoft.com/office/officeart/2005/8/layout/orgChart1"/>
    <dgm:cxn modelId="{C1C23AF4-33A5-4151-87D4-3B7D596AEF52}" type="presParOf" srcId="{CE3C4BA9-6572-4143-9A34-338F358F7147}" destId="{D900DFC0-273D-447C-B1E0-BB042B8E9316}" srcOrd="0" destOrd="0" presId="urn:microsoft.com/office/officeart/2005/8/layout/orgChart1"/>
    <dgm:cxn modelId="{27F6852D-E34F-4F30-82F0-7D3A5B896075}" type="presParOf" srcId="{CE3C4BA9-6572-4143-9A34-338F358F7147}" destId="{ACE31BD5-F0BA-4C4E-9929-B7C6FB2D9307}" srcOrd="1" destOrd="0" presId="urn:microsoft.com/office/officeart/2005/8/layout/orgChart1"/>
    <dgm:cxn modelId="{2E58A2A1-0F7D-4116-BB72-E33A77DD5423}" type="presParOf" srcId="{ACE31BD5-F0BA-4C4E-9929-B7C6FB2D9307}" destId="{3430305A-180A-4B03-BC38-5D7A5926A31B}" srcOrd="0" destOrd="0" presId="urn:microsoft.com/office/officeart/2005/8/layout/orgChart1"/>
    <dgm:cxn modelId="{BA33A505-9575-4757-8465-914BDED8B638}" type="presParOf" srcId="{3430305A-180A-4B03-BC38-5D7A5926A31B}" destId="{FDD403D9-0714-4BA0-8A59-B24163303406}" srcOrd="0" destOrd="0" presId="urn:microsoft.com/office/officeart/2005/8/layout/orgChart1"/>
    <dgm:cxn modelId="{DB68A17B-FD23-4F9A-8698-1BE1885A4390}" type="presParOf" srcId="{3430305A-180A-4B03-BC38-5D7A5926A31B}" destId="{B87263D8-2837-4F52-9237-2F46058FCA64}" srcOrd="1" destOrd="0" presId="urn:microsoft.com/office/officeart/2005/8/layout/orgChart1"/>
    <dgm:cxn modelId="{90BCBAD4-D152-41EB-915F-C0713355BCDA}" type="presParOf" srcId="{ACE31BD5-F0BA-4C4E-9929-B7C6FB2D9307}" destId="{5DCD394C-1C19-4F17-96E5-EC596E674D6D}" srcOrd="1" destOrd="0" presId="urn:microsoft.com/office/officeart/2005/8/layout/orgChart1"/>
    <dgm:cxn modelId="{0FD85D26-055C-457C-82B6-67D4DCB6D26A}" type="presParOf" srcId="{ACE31BD5-F0BA-4C4E-9929-B7C6FB2D9307}" destId="{1EF74175-FAA7-42A5-9946-B13AB7C34550}" srcOrd="2" destOrd="0" presId="urn:microsoft.com/office/officeart/2005/8/layout/orgChart1"/>
    <dgm:cxn modelId="{56F3E851-AE84-47D9-BCEB-B986A17DA9D4}" type="presParOf" srcId="{C222A11B-D5E2-47D3-8B34-2D661BCA6CA1}" destId="{CDFA51C4-8BC1-485D-AB09-4D63DEE3E3F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2D0D84-3749-4116-A236-67290B95A72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219D86ED-FF66-41A2-8B05-7CF326A58A4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International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Military Staff</a:t>
          </a:r>
        </a:p>
      </dgm:t>
    </dgm:pt>
    <dgm:pt modelId="{9892ACB1-EAD3-43B6-96EB-7A25BB62F384}" type="parTrans" cxnId="{51C0DE94-6AD5-4EBC-A188-FD7D5A4DE466}">
      <dgm:prSet/>
      <dgm:spPr/>
      <dgm:t>
        <a:bodyPr/>
        <a:lstStyle/>
        <a:p>
          <a:endParaRPr lang="nb-NO"/>
        </a:p>
      </dgm:t>
    </dgm:pt>
    <dgm:pt modelId="{4481BD3E-5EE9-459B-B0F9-0FA93D1DD530}" type="sibTrans" cxnId="{51C0DE94-6AD5-4EBC-A188-FD7D5A4DE466}">
      <dgm:prSet/>
      <dgm:spPr/>
      <dgm:t>
        <a:bodyPr/>
        <a:lstStyle/>
        <a:p>
          <a:endParaRPr lang="nb-NO"/>
        </a:p>
      </dgm:t>
    </dgm:pt>
    <dgm:pt modelId="{A192D472-BD2F-4AF0-B201-BBD03CF2836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Intelligence</a:t>
          </a:r>
        </a:p>
      </dgm:t>
    </dgm:pt>
    <dgm:pt modelId="{5C7F6D55-678B-47C5-94D7-5E7CD3220265}" type="parTrans" cxnId="{16D745B2-6312-4CF9-81A0-2D398BFB6070}">
      <dgm:prSet/>
      <dgm:spPr/>
      <dgm:t>
        <a:bodyPr/>
        <a:lstStyle/>
        <a:p>
          <a:endParaRPr lang="nb-NO"/>
        </a:p>
      </dgm:t>
    </dgm:pt>
    <dgm:pt modelId="{DDA9042F-D64D-46BF-AECC-0582DCF1514D}" type="sibTrans" cxnId="{16D745B2-6312-4CF9-81A0-2D398BFB6070}">
      <dgm:prSet/>
      <dgm:spPr/>
      <dgm:t>
        <a:bodyPr/>
        <a:lstStyle/>
        <a:p>
          <a:endParaRPr lang="nb-NO"/>
        </a:p>
      </dgm:t>
    </dgm:pt>
    <dgm:pt modelId="{D66F2ECA-2553-4648-8802-5C66953DFB7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Operations</a:t>
          </a:r>
        </a:p>
      </dgm:t>
    </dgm:pt>
    <dgm:pt modelId="{FF4FBD66-0495-4D70-8D5A-94B01B2DF88A}" type="parTrans" cxnId="{7A16DAB1-B93D-41B6-806F-3A6171982A3B}">
      <dgm:prSet/>
      <dgm:spPr/>
      <dgm:t>
        <a:bodyPr/>
        <a:lstStyle/>
        <a:p>
          <a:endParaRPr lang="nb-NO"/>
        </a:p>
      </dgm:t>
    </dgm:pt>
    <dgm:pt modelId="{8C500CD5-9592-4134-B137-CD2CF8D4C270}" type="sibTrans" cxnId="{7A16DAB1-B93D-41B6-806F-3A6171982A3B}">
      <dgm:prSet/>
      <dgm:spPr/>
      <dgm:t>
        <a:bodyPr/>
        <a:lstStyle/>
        <a:p>
          <a:endParaRPr lang="nb-NO"/>
        </a:p>
      </dgm:t>
    </dgm:pt>
    <dgm:pt modelId="{626E9938-FD06-4FC0-BFE4-1ED10EBD74D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Plans &amp; Policy</a:t>
          </a:r>
        </a:p>
      </dgm:t>
    </dgm:pt>
    <dgm:pt modelId="{47897231-C83D-419E-A0C5-31A7C6B5C376}" type="parTrans" cxnId="{8EEBEE29-DB8D-4670-9121-767D0EE77042}">
      <dgm:prSet/>
      <dgm:spPr/>
      <dgm:t>
        <a:bodyPr/>
        <a:lstStyle/>
        <a:p>
          <a:endParaRPr lang="nb-NO"/>
        </a:p>
      </dgm:t>
    </dgm:pt>
    <dgm:pt modelId="{750B4068-6880-4EAE-BBBD-7FDFB451387F}" type="sibTrans" cxnId="{8EEBEE29-DB8D-4670-9121-767D0EE77042}">
      <dgm:prSet/>
      <dgm:spPr/>
      <dgm:t>
        <a:bodyPr/>
        <a:lstStyle/>
        <a:p>
          <a:endParaRPr lang="nb-NO"/>
        </a:p>
      </dgm:t>
    </dgm:pt>
    <dgm:pt modelId="{FEC23FF6-C46F-425E-B0F5-C5C7B6277C0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Logistics &amp; </a:t>
          </a:r>
          <a:br>
            <a:rPr kumimoji="0" lang="nb-NO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nb-NO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Resourses</a:t>
          </a:r>
        </a:p>
      </dgm:t>
    </dgm:pt>
    <dgm:pt modelId="{B3EDFA21-EB7A-4B77-823F-DB5FF0826FEE}" type="parTrans" cxnId="{E7D56676-8A52-40F2-8F3F-DFC6AE8382F0}">
      <dgm:prSet/>
      <dgm:spPr/>
      <dgm:t>
        <a:bodyPr/>
        <a:lstStyle/>
        <a:p>
          <a:endParaRPr lang="nb-NO"/>
        </a:p>
      </dgm:t>
    </dgm:pt>
    <dgm:pt modelId="{A7FF7BA0-945F-43AC-9F73-D36B1B201DB7}" type="sibTrans" cxnId="{E7D56676-8A52-40F2-8F3F-DFC6AE8382F0}">
      <dgm:prSet/>
      <dgm:spPr/>
      <dgm:t>
        <a:bodyPr/>
        <a:lstStyle/>
        <a:p>
          <a:endParaRPr lang="nb-NO"/>
        </a:p>
      </dgm:t>
    </dgm:pt>
    <dgm:pt modelId="{FC07A53B-CDEE-4ECC-9CE0-EF57CEA3E9F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Cooperation &amp;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nb-NO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Regional </a:t>
          </a:r>
          <a:br>
            <a:rPr kumimoji="0" lang="nb-NO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nb-NO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Security</a:t>
          </a:r>
        </a:p>
      </dgm:t>
    </dgm:pt>
    <dgm:pt modelId="{58E27914-5D04-4A4E-9753-C80409CDAA75}" type="parTrans" cxnId="{913736AE-202A-4DB4-A07F-33195A5ACD2D}">
      <dgm:prSet/>
      <dgm:spPr/>
      <dgm:t>
        <a:bodyPr/>
        <a:lstStyle/>
        <a:p>
          <a:endParaRPr lang="nb-NO"/>
        </a:p>
      </dgm:t>
    </dgm:pt>
    <dgm:pt modelId="{04AEFE40-1B61-4B98-B0F6-2900556FD4AF}" type="sibTrans" cxnId="{913736AE-202A-4DB4-A07F-33195A5ACD2D}">
      <dgm:prSet/>
      <dgm:spPr/>
      <dgm:t>
        <a:bodyPr/>
        <a:lstStyle/>
        <a:p>
          <a:endParaRPr lang="nb-NO"/>
        </a:p>
      </dgm:t>
    </dgm:pt>
    <dgm:pt modelId="{D2D0FF42-E432-4693-86C4-CA9E59272240}" type="pres">
      <dgm:prSet presAssocID="{3E2D0D84-3749-4116-A236-67290B95A72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A324871-FB86-455C-A984-BF312929A8A7}" type="pres">
      <dgm:prSet presAssocID="{219D86ED-FF66-41A2-8B05-7CF326A58A44}" presName="hierRoot1" presStyleCnt="0">
        <dgm:presLayoutVars>
          <dgm:hierBranch/>
        </dgm:presLayoutVars>
      </dgm:prSet>
      <dgm:spPr/>
    </dgm:pt>
    <dgm:pt modelId="{BAC11069-EE8F-4795-B692-2D451B875831}" type="pres">
      <dgm:prSet presAssocID="{219D86ED-FF66-41A2-8B05-7CF326A58A44}" presName="rootComposite1" presStyleCnt="0"/>
      <dgm:spPr/>
    </dgm:pt>
    <dgm:pt modelId="{1815AB95-BFE1-4595-970A-339A010BB76B}" type="pres">
      <dgm:prSet presAssocID="{219D86ED-FF66-41A2-8B05-7CF326A58A4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23EBDC3-EE51-4D13-B8CC-627D40A0DD7A}" type="pres">
      <dgm:prSet presAssocID="{219D86ED-FF66-41A2-8B05-7CF326A58A44}" presName="rootConnector1" presStyleLbl="node1" presStyleIdx="0" presStyleCnt="0"/>
      <dgm:spPr/>
      <dgm:t>
        <a:bodyPr/>
        <a:lstStyle/>
        <a:p>
          <a:endParaRPr lang="nb-NO"/>
        </a:p>
      </dgm:t>
    </dgm:pt>
    <dgm:pt modelId="{4D507F8F-A5FE-430F-A5C3-13AA129FBABB}" type="pres">
      <dgm:prSet presAssocID="{219D86ED-FF66-41A2-8B05-7CF326A58A44}" presName="hierChild2" presStyleCnt="0"/>
      <dgm:spPr/>
    </dgm:pt>
    <dgm:pt modelId="{0BBC6856-36C7-4587-8531-2DF410F496BD}" type="pres">
      <dgm:prSet presAssocID="{5C7F6D55-678B-47C5-94D7-5E7CD3220265}" presName="Name35" presStyleLbl="parChTrans1D2" presStyleIdx="0" presStyleCnt="5"/>
      <dgm:spPr/>
      <dgm:t>
        <a:bodyPr/>
        <a:lstStyle/>
        <a:p>
          <a:endParaRPr lang="nb-NO"/>
        </a:p>
      </dgm:t>
    </dgm:pt>
    <dgm:pt modelId="{996F93AB-3B3E-4B0E-BB2B-768B0CB22B4B}" type="pres">
      <dgm:prSet presAssocID="{A192D472-BD2F-4AF0-B201-BBD03CF28369}" presName="hierRoot2" presStyleCnt="0">
        <dgm:presLayoutVars>
          <dgm:hierBranch/>
        </dgm:presLayoutVars>
      </dgm:prSet>
      <dgm:spPr/>
    </dgm:pt>
    <dgm:pt modelId="{F5151F57-A9AA-41DE-AFC5-6F0128EA8733}" type="pres">
      <dgm:prSet presAssocID="{A192D472-BD2F-4AF0-B201-BBD03CF28369}" presName="rootComposite" presStyleCnt="0"/>
      <dgm:spPr/>
    </dgm:pt>
    <dgm:pt modelId="{27A05C3A-A2DA-4BB6-8281-369E7DC931FB}" type="pres">
      <dgm:prSet presAssocID="{A192D472-BD2F-4AF0-B201-BBD03CF28369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4E775E2D-A98E-48ED-95BB-02608C71CF00}" type="pres">
      <dgm:prSet presAssocID="{A192D472-BD2F-4AF0-B201-BBD03CF28369}" presName="rootConnector" presStyleLbl="node2" presStyleIdx="0" presStyleCnt="5"/>
      <dgm:spPr/>
      <dgm:t>
        <a:bodyPr/>
        <a:lstStyle/>
        <a:p>
          <a:endParaRPr lang="nb-NO"/>
        </a:p>
      </dgm:t>
    </dgm:pt>
    <dgm:pt modelId="{AE1FDEA6-87FD-4F57-9E74-DA9CCBA7AF79}" type="pres">
      <dgm:prSet presAssocID="{A192D472-BD2F-4AF0-B201-BBD03CF28369}" presName="hierChild4" presStyleCnt="0"/>
      <dgm:spPr/>
    </dgm:pt>
    <dgm:pt modelId="{F0740A4C-AF92-4EF0-B1A5-9F19E6EB49D2}" type="pres">
      <dgm:prSet presAssocID="{A192D472-BD2F-4AF0-B201-BBD03CF28369}" presName="hierChild5" presStyleCnt="0"/>
      <dgm:spPr/>
    </dgm:pt>
    <dgm:pt modelId="{4D97FC32-B831-4685-90DB-06EC48E5F3E9}" type="pres">
      <dgm:prSet presAssocID="{FF4FBD66-0495-4D70-8D5A-94B01B2DF88A}" presName="Name35" presStyleLbl="parChTrans1D2" presStyleIdx="1" presStyleCnt="5"/>
      <dgm:spPr/>
      <dgm:t>
        <a:bodyPr/>
        <a:lstStyle/>
        <a:p>
          <a:endParaRPr lang="nb-NO"/>
        </a:p>
      </dgm:t>
    </dgm:pt>
    <dgm:pt modelId="{DCD5677B-CDB3-4E41-81CD-92C8E6207735}" type="pres">
      <dgm:prSet presAssocID="{D66F2ECA-2553-4648-8802-5C66953DFB77}" presName="hierRoot2" presStyleCnt="0">
        <dgm:presLayoutVars>
          <dgm:hierBranch/>
        </dgm:presLayoutVars>
      </dgm:prSet>
      <dgm:spPr/>
    </dgm:pt>
    <dgm:pt modelId="{18EF7E31-D66E-4B72-8975-6DC985B7217B}" type="pres">
      <dgm:prSet presAssocID="{D66F2ECA-2553-4648-8802-5C66953DFB77}" presName="rootComposite" presStyleCnt="0"/>
      <dgm:spPr/>
    </dgm:pt>
    <dgm:pt modelId="{A975DF95-2B1A-4642-BAFB-B6202CBBD309}" type="pres">
      <dgm:prSet presAssocID="{D66F2ECA-2553-4648-8802-5C66953DFB77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A88CE347-C7C0-4787-9D1B-CE1E1082BA9B}" type="pres">
      <dgm:prSet presAssocID="{D66F2ECA-2553-4648-8802-5C66953DFB77}" presName="rootConnector" presStyleLbl="node2" presStyleIdx="1" presStyleCnt="5"/>
      <dgm:spPr/>
      <dgm:t>
        <a:bodyPr/>
        <a:lstStyle/>
        <a:p>
          <a:endParaRPr lang="nb-NO"/>
        </a:p>
      </dgm:t>
    </dgm:pt>
    <dgm:pt modelId="{58A2292D-1AF8-44B0-9092-2CD48253CD47}" type="pres">
      <dgm:prSet presAssocID="{D66F2ECA-2553-4648-8802-5C66953DFB77}" presName="hierChild4" presStyleCnt="0"/>
      <dgm:spPr/>
    </dgm:pt>
    <dgm:pt modelId="{2A8A778E-AFB1-41CE-831E-0B23DC396F80}" type="pres">
      <dgm:prSet presAssocID="{D66F2ECA-2553-4648-8802-5C66953DFB77}" presName="hierChild5" presStyleCnt="0"/>
      <dgm:spPr/>
    </dgm:pt>
    <dgm:pt modelId="{EFCE1963-8DA0-4534-B47C-11E252420564}" type="pres">
      <dgm:prSet presAssocID="{47897231-C83D-419E-A0C5-31A7C6B5C376}" presName="Name35" presStyleLbl="parChTrans1D2" presStyleIdx="2" presStyleCnt="5"/>
      <dgm:spPr/>
      <dgm:t>
        <a:bodyPr/>
        <a:lstStyle/>
        <a:p>
          <a:endParaRPr lang="nb-NO"/>
        </a:p>
      </dgm:t>
    </dgm:pt>
    <dgm:pt modelId="{3BABD797-115C-4D50-937A-9BF7DC5AAAFC}" type="pres">
      <dgm:prSet presAssocID="{626E9938-FD06-4FC0-BFE4-1ED10EBD74DC}" presName="hierRoot2" presStyleCnt="0">
        <dgm:presLayoutVars>
          <dgm:hierBranch/>
        </dgm:presLayoutVars>
      </dgm:prSet>
      <dgm:spPr/>
    </dgm:pt>
    <dgm:pt modelId="{4B5053B9-207E-4DDB-AE72-1DBC4FF260D3}" type="pres">
      <dgm:prSet presAssocID="{626E9938-FD06-4FC0-BFE4-1ED10EBD74DC}" presName="rootComposite" presStyleCnt="0"/>
      <dgm:spPr/>
    </dgm:pt>
    <dgm:pt modelId="{FBC1F8A5-E2E5-4ED4-BABA-9ADE3BE6AA9D}" type="pres">
      <dgm:prSet presAssocID="{626E9938-FD06-4FC0-BFE4-1ED10EBD74DC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28837A18-B92F-4EF3-A264-55D6CF99DA52}" type="pres">
      <dgm:prSet presAssocID="{626E9938-FD06-4FC0-BFE4-1ED10EBD74DC}" presName="rootConnector" presStyleLbl="node2" presStyleIdx="2" presStyleCnt="5"/>
      <dgm:spPr/>
      <dgm:t>
        <a:bodyPr/>
        <a:lstStyle/>
        <a:p>
          <a:endParaRPr lang="nb-NO"/>
        </a:p>
      </dgm:t>
    </dgm:pt>
    <dgm:pt modelId="{49FF0C06-9200-49EF-A55C-0C46BF571C32}" type="pres">
      <dgm:prSet presAssocID="{626E9938-FD06-4FC0-BFE4-1ED10EBD74DC}" presName="hierChild4" presStyleCnt="0"/>
      <dgm:spPr/>
    </dgm:pt>
    <dgm:pt modelId="{2A88841D-A12E-4CD7-9846-30F6E07114B3}" type="pres">
      <dgm:prSet presAssocID="{626E9938-FD06-4FC0-BFE4-1ED10EBD74DC}" presName="hierChild5" presStyleCnt="0"/>
      <dgm:spPr/>
    </dgm:pt>
    <dgm:pt modelId="{C5A8AFE5-1FBE-473F-8B2A-A8591EB97CD5}" type="pres">
      <dgm:prSet presAssocID="{B3EDFA21-EB7A-4B77-823F-DB5FF0826FEE}" presName="Name35" presStyleLbl="parChTrans1D2" presStyleIdx="3" presStyleCnt="5"/>
      <dgm:spPr/>
      <dgm:t>
        <a:bodyPr/>
        <a:lstStyle/>
        <a:p>
          <a:endParaRPr lang="nb-NO"/>
        </a:p>
      </dgm:t>
    </dgm:pt>
    <dgm:pt modelId="{BB0483C2-F90D-4CE9-8020-5EBA6BD27207}" type="pres">
      <dgm:prSet presAssocID="{FEC23FF6-C46F-425E-B0F5-C5C7B6277C09}" presName="hierRoot2" presStyleCnt="0">
        <dgm:presLayoutVars>
          <dgm:hierBranch/>
        </dgm:presLayoutVars>
      </dgm:prSet>
      <dgm:spPr/>
    </dgm:pt>
    <dgm:pt modelId="{9A50FDF6-B6E6-44B6-B820-997219DBD49C}" type="pres">
      <dgm:prSet presAssocID="{FEC23FF6-C46F-425E-B0F5-C5C7B6277C09}" presName="rootComposite" presStyleCnt="0"/>
      <dgm:spPr/>
    </dgm:pt>
    <dgm:pt modelId="{DD156308-3246-4A83-BBEC-C5D8875E8762}" type="pres">
      <dgm:prSet presAssocID="{FEC23FF6-C46F-425E-B0F5-C5C7B6277C09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5219A62-C5EA-457F-8D26-A319484EB87F}" type="pres">
      <dgm:prSet presAssocID="{FEC23FF6-C46F-425E-B0F5-C5C7B6277C09}" presName="rootConnector" presStyleLbl="node2" presStyleIdx="3" presStyleCnt="5"/>
      <dgm:spPr/>
      <dgm:t>
        <a:bodyPr/>
        <a:lstStyle/>
        <a:p>
          <a:endParaRPr lang="nb-NO"/>
        </a:p>
      </dgm:t>
    </dgm:pt>
    <dgm:pt modelId="{BE40BC4D-4856-4052-92EF-A8B249543E26}" type="pres">
      <dgm:prSet presAssocID="{FEC23FF6-C46F-425E-B0F5-C5C7B6277C09}" presName="hierChild4" presStyleCnt="0"/>
      <dgm:spPr/>
    </dgm:pt>
    <dgm:pt modelId="{234CAA72-13D4-4007-B903-5F4CE722479C}" type="pres">
      <dgm:prSet presAssocID="{FEC23FF6-C46F-425E-B0F5-C5C7B6277C09}" presName="hierChild5" presStyleCnt="0"/>
      <dgm:spPr/>
    </dgm:pt>
    <dgm:pt modelId="{AACBE78D-9602-499C-AC11-E1FDAC672C7B}" type="pres">
      <dgm:prSet presAssocID="{58E27914-5D04-4A4E-9753-C80409CDAA75}" presName="Name35" presStyleLbl="parChTrans1D2" presStyleIdx="4" presStyleCnt="5"/>
      <dgm:spPr/>
      <dgm:t>
        <a:bodyPr/>
        <a:lstStyle/>
        <a:p>
          <a:endParaRPr lang="nb-NO"/>
        </a:p>
      </dgm:t>
    </dgm:pt>
    <dgm:pt modelId="{F41CEC94-8BFD-47FA-80AD-546824DE5D7D}" type="pres">
      <dgm:prSet presAssocID="{FC07A53B-CDEE-4ECC-9CE0-EF57CEA3E9FC}" presName="hierRoot2" presStyleCnt="0">
        <dgm:presLayoutVars>
          <dgm:hierBranch/>
        </dgm:presLayoutVars>
      </dgm:prSet>
      <dgm:spPr/>
    </dgm:pt>
    <dgm:pt modelId="{EF1C75CD-4986-4C13-9D66-3C3FB2A0DE1C}" type="pres">
      <dgm:prSet presAssocID="{FC07A53B-CDEE-4ECC-9CE0-EF57CEA3E9FC}" presName="rootComposite" presStyleCnt="0"/>
      <dgm:spPr/>
    </dgm:pt>
    <dgm:pt modelId="{BEA2FED1-C338-46D7-9BF2-E23A04AA48D5}" type="pres">
      <dgm:prSet presAssocID="{FC07A53B-CDEE-4ECC-9CE0-EF57CEA3E9FC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AD57C610-3E9F-4CAA-A04D-259277C807D5}" type="pres">
      <dgm:prSet presAssocID="{FC07A53B-CDEE-4ECC-9CE0-EF57CEA3E9FC}" presName="rootConnector" presStyleLbl="node2" presStyleIdx="4" presStyleCnt="5"/>
      <dgm:spPr/>
      <dgm:t>
        <a:bodyPr/>
        <a:lstStyle/>
        <a:p>
          <a:endParaRPr lang="nb-NO"/>
        </a:p>
      </dgm:t>
    </dgm:pt>
    <dgm:pt modelId="{894854EE-6A7D-470C-90BC-6B712CFE5BB6}" type="pres">
      <dgm:prSet presAssocID="{FC07A53B-CDEE-4ECC-9CE0-EF57CEA3E9FC}" presName="hierChild4" presStyleCnt="0"/>
      <dgm:spPr/>
    </dgm:pt>
    <dgm:pt modelId="{87C49351-5850-4965-A7BC-5F167F61F90F}" type="pres">
      <dgm:prSet presAssocID="{FC07A53B-CDEE-4ECC-9CE0-EF57CEA3E9FC}" presName="hierChild5" presStyleCnt="0"/>
      <dgm:spPr/>
    </dgm:pt>
    <dgm:pt modelId="{5718F905-90D3-4766-A1DB-3EE76603880B}" type="pres">
      <dgm:prSet presAssocID="{219D86ED-FF66-41A2-8B05-7CF326A58A44}" presName="hierChild3" presStyleCnt="0"/>
      <dgm:spPr/>
    </dgm:pt>
  </dgm:ptLst>
  <dgm:cxnLst>
    <dgm:cxn modelId="{7A16DAB1-B93D-41B6-806F-3A6171982A3B}" srcId="{219D86ED-FF66-41A2-8B05-7CF326A58A44}" destId="{D66F2ECA-2553-4648-8802-5C66953DFB77}" srcOrd="1" destOrd="0" parTransId="{FF4FBD66-0495-4D70-8D5A-94B01B2DF88A}" sibTransId="{8C500CD5-9592-4134-B137-CD2CF8D4C270}"/>
    <dgm:cxn modelId="{E7D56676-8A52-40F2-8F3F-DFC6AE8382F0}" srcId="{219D86ED-FF66-41A2-8B05-7CF326A58A44}" destId="{FEC23FF6-C46F-425E-B0F5-C5C7B6277C09}" srcOrd="3" destOrd="0" parTransId="{B3EDFA21-EB7A-4B77-823F-DB5FF0826FEE}" sibTransId="{A7FF7BA0-945F-43AC-9F73-D36B1B201DB7}"/>
    <dgm:cxn modelId="{5B8C506C-676B-4F14-807D-E15E6E5F112D}" type="presOf" srcId="{FEC23FF6-C46F-425E-B0F5-C5C7B6277C09}" destId="{DD156308-3246-4A83-BBEC-C5D8875E8762}" srcOrd="0" destOrd="0" presId="urn:microsoft.com/office/officeart/2005/8/layout/orgChart1"/>
    <dgm:cxn modelId="{63E9B894-94AD-4EF5-99F9-E92F5FDA97F9}" type="presOf" srcId="{A192D472-BD2F-4AF0-B201-BBD03CF28369}" destId="{27A05C3A-A2DA-4BB6-8281-369E7DC931FB}" srcOrd="0" destOrd="0" presId="urn:microsoft.com/office/officeart/2005/8/layout/orgChart1"/>
    <dgm:cxn modelId="{7F4D96AD-6E93-4DE2-A98D-A717AABE0033}" type="presOf" srcId="{D66F2ECA-2553-4648-8802-5C66953DFB77}" destId="{A975DF95-2B1A-4642-BAFB-B6202CBBD309}" srcOrd="0" destOrd="0" presId="urn:microsoft.com/office/officeart/2005/8/layout/orgChart1"/>
    <dgm:cxn modelId="{24CE347A-6693-4C43-B40E-380D53F38B10}" type="presOf" srcId="{3E2D0D84-3749-4116-A236-67290B95A72D}" destId="{D2D0FF42-E432-4693-86C4-CA9E59272240}" srcOrd="0" destOrd="0" presId="urn:microsoft.com/office/officeart/2005/8/layout/orgChart1"/>
    <dgm:cxn modelId="{16D745B2-6312-4CF9-81A0-2D398BFB6070}" srcId="{219D86ED-FF66-41A2-8B05-7CF326A58A44}" destId="{A192D472-BD2F-4AF0-B201-BBD03CF28369}" srcOrd="0" destOrd="0" parTransId="{5C7F6D55-678B-47C5-94D7-5E7CD3220265}" sibTransId="{DDA9042F-D64D-46BF-AECC-0582DCF1514D}"/>
    <dgm:cxn modelId="{AAB99377-DD46-4A87-8297-CD8BAA7F588F}" type="presOf" srcId="{B3EDFA21-EB7A-4B77-823F-DB5FF0826FEE}" destId="{C5A8AFE5-1FBE-473F-8B2A-A8591EB97CD5}" srcOrd="0" destOrd="0" presId="urn:microsoft.com/office/officeart/2005/8/layout/orgChart1"/>
    <dgm:cxn modelId="{289A75AA-0212-4A68-8EEA-D2928E8337BB}" type="presOf" srcId="{A192D472-BD2F-4AF0-B201-BBD03CF28369}" destId="{4E775E2D-A98E-48ED-95BB-02608C71CF00}" srcOrd="1" destOrd="0" presId="urn:microsoft.com/office/officeart/2005/8/layout/orgChart1"/>
    <dgm:cxn modelId="{C86278E6-9330-49F8-97D2-F7E921376818}" type="presOf" srcId="{219D86ED-FF66-41A2-8B05-7CF326A58A44}" destId="{D23EBDC3-EE51-4D13-B8CC-627D40A0DD7A}" srcOrd="1" destOrd="0" presId="urn:microsoft.com/office/officeart/2005/8/layout/orgChart1"/>
    <dgm:cxn modelId="{D23973CC-69A0-4385-9054-9DBA13891E1D}" type="presOf" srcId="{FEC23FF6-C46F-425E-B0F5-C5C7B6277C09}" destId="{D5219A62-C5EA-457F-8D26-A319484EB87F}" srcOrd="1" destOrd="0" presId="urn:microsoft.com/office/officeart/2005/8/layout/orgChart1"/>
    <dgm:cxn modelId="{EAD3F3A3-F8DA-46EA-9B10-972262B434F0}" type="presOf" srcId="{D66F2ECA-2553-4648-8802-5C66953DFB77}" destId="{A88CE347-C7C0-4787-9D1B-CE1E1082BA9B}" srcOrd="1" destOrd="0" presId="urn:microsoft.com/office/officeart/2005/8/layout/orgChart1"/>
    <dgm:cxn modelId="{0CA87EED-7852-4B48-8DBD-DBD9A625EAB2}" type="presOf" srcId="{219D86ED-FF66-41A2-8B05-7CF326A58A44}" destId="{1815AB95-BFE1-4595-970A-339A010BB76B}" srcOrd="0" destOrd="0" presId="urn:microsoft.com/office/officeart/2005/8/layout/orgChart1"/>
    <dgm:cxn modelId="{3D32E46F-CD35-4A99-8497-11F52BF36775}" type="presOf" srcId="{626E9938-FD06-4FC0-BFE4-1ED10EBD74DC}" destId="{28837A18-B92F-4EF3-A264-55D6CF99DA52}" srcOrd="1" destOrd="0" presId="urn:microsoft.com/office/officeart/2005/8/layout/orgChart1"/>
    <dgm:cxn modelId="{7357B8B6-7465-4D99-9CB2-CAA50B568AFF}" type="presOf" srcId="{626E9938-FD06-4FC0-BFE4-1ED10EBD74DC}" destId="{FBC1F8A5-E2E5-4ED4-BABA-9ADE3BE6AA9D}" srcOrd="0" destOrd="0" presId="urn:microsoft.com/office/officeart/2005/8/layout/orgChart1"/>
    <dgm:cxn modelId="{8EEBEE29-DB8D-4670-9121-767D0EE77042}" srcId="{219D86ED-FF66-41A2-8B05-7CF326A58A44}" destId="{626E9938-FD06-4FC0-BFE4-1ED10EBD74DC}" srcOrd="2" destOrd="0" parTransId="{47897231-C83D-419E-A0C5-31A7C6B5C376}" sibTransId="{750B4068-6880-4EAE-BBBD-7FDFB451387F}"/>
    <dgm:cxn modelId="{4B414EAA-8220-469E-B428-2933ABA2DDE9}" type="presOf" srcId="{FF4FBD66-0495-4D70-8D5A-94B01B2DF88A}" destId="{4D97FC32-B831-4685-90DB-06EC48E5F3E9}" srcOrd="0" destOrd="0" presId="urn:microsoft.com/office/officeart/2005/8/layout/orgChart1"/>
    <dgm:cxn modelId="{5197AB28-7E41-4EDB-B1A8-33333C7208E8}" type="presOf" srcId="{FC07A53B-CDEE-4ECC-9CE0-EF57CEA3E9FC}" destId="{AD57C610-3E9F-4CAA-A04D-259277C807D5}" srcOrd="1" destOrd="0" presId="urn:microsoft.com/office/officeart/2005/8/layout/orgChart1"/>
    <dgm:cxn modelId="{1D6F77A1-A76D-4971-985B-5D19A8D7DAE1}" type="presOf" srcId="{5C7F6D55-678B-47C5-94D7-5E7CD3220265}" destId="{0BBC6856-36C7-4587-8531-2DF410F496BD}" srcOrd="0" destOrd="0" presId="urn:microsoft.com/office/officeart/2005/8/layout/orgChart1"/>
    <dgm:cxn modelId="{57ED146D-8C18-48A4-8700-AEC30CB5839B}" type="presOf" srcId="{58E27914-5D04-4A4E-9753-C80409CDAA75}" destId="{AACBE78D-9602-499C-AC11-E1FDAC672C7B}" srcOrd="0" destOrd="0" presId="urn:microsoft.com/office/officeart/2005/8/layout/orgChart1"/>
    <dgm:cxn modelId="{DBAA007A-89B1-42A6-B79C-170DC51EF078}" type="presOf" srcId="{47897231-C83D-419E-A0C5-31A7C6B5C376}" destId="{EFCE1963-8DA0-4534-B47C-11E252420564}" srcOrd="0" destOrd="0" presId="urn:microsoft.com/office/officeart/2005/8/layout/orgChart1"/>
    <dgm:cxn modelId="{51C0DE94-6AD5-4EBC-A188-FD7D5A4DE466}" srcId="{3E2D0D84-3749-4116-A236-67290B95A72D}" destId="{219D86ED-FF66-41A2-8B05-7CF326A58A44}" srcOrd="0" destOrd="0" parTransId="{9892ACB1-EAD3-43B6-96EB-7A25BB62F384}" sibTransId="{4481BD3E-5EE9-459B-B0F9-0FA93D1DD530}"/>
    <dgm:cxn modelId="{5A8351C5-6980-480C-9B47-8BE859305BAB}" type="presOf" srcId="{FC07A53B-CDEE-4ECC-9CE0-EF57CEA3E9FC}" destId="{BEA2FED1-C338-46D7-9BF2-E23A04AA48D5}" srcOrd="0" destOrd="0" presId="urn:microsoft.com/office/officeart/2005/8/layout/orgChart1"/>
    <dgm:cxn modelId="{913736AE-202A-4DB4-A07F-33195A5ACD2D}" srcId="{219D86ED-FF66-41A2-8B05-7CF326A58A44}" destId="{FC07A53B-CDEE-4ECC-9CE0-EF57CEA3E9FC}" srcOrd="4" destOrd="0" parTransId="{58E27914-5D04-4A4E-9753-C80409CDAA75}" sibTransId="{04AEFE40-1B61-4B98-B0F6-2900556FD4AF}"/>
    <dgm:cxn modelId="{0A9671BB-E192-4E23-BA35-265A87AA23B6}" type="presParOf" srcId="{D2D0FF42-E432-4693-86C4-CA9E59272240}" destId="{1A324871-FB86-455C-A984-BF312929A8A7}" srcOrd="0" destOrd="0" presId="urn:microsoft.com/office/officeart/2005/8/layout/orgChart1"/>
    <dgm:cxn modelId="{441FB87B-754A-48C8-99C2-2BEC7E670BB7}" type="presParOf" srcId="{1A324871-FB86-455C-A984-BF312929A8A7}" destId="{BAC11069-EE8F-4795-B692-2D451B875831}" srcOrd="0" destOrd="0" presId="urn:microsoft.com/office/officeart/2005/8/layout/orgChart1"/>
    <dgm:cxn modelId="{E4DE8C98-A8E7-4689-AF81-957930DBBB50}" type="presParOf" srcId="{BAC11069-EE8F-4795-B692-2D451B875831}" destId="{1815AB95-BFE1-4595-970A-339A010BB76B}" srcOrd="0" destOrd="0" presId="urn:microsoft.com/office/officeart/2005/8/layout/orgChart1"/>
    <dgm:cxn modelId="{6F60771B-E145-46D4-AFAC-6E49D68F6F1F}" type="presParOf" srcId="{BAC11069-EE8F-4795-B692-2D451B875831}" destId="{D23EBDC3-EE51-4D13-B8CC-627D40A0DD7A}" srcOrd="1" destOrd="0" presId="urn:microsoft.com/office/officeart/2005/8/layout/orgChart1"/>
    <dgm:cxn modelId="{9BA17163-3DA3-40EC-AE44-F735762BAA59}" type="presParOf" srcId="{1A324871-FB86-455C-A984-BF312929A8A7}" destId="{4D507F8F-A5FE-430F-A5C3-13AA129FBABB}" srcOrd="1" destOrd="0" presId="urn:microsoft.com/office/officeart/2005/8/layout/orgChart1"/>
    <dgm:cxn modelId="{3E11A348-783A-4C4F-BE94-00F0CB4BC376}" type="presParOf" srcId="{4D507F8F-A5FE-430F-A5C3-13AA129FBABB}" destId="{0BBC6856-36C7-4587-8531-2DF410F496BD}" srcOrd="0" destOrd="0" presId="urn:microsoft.com/office/officeart/2005/8/layout/orgChart1"/>
    <dgm:cxn modelId="{6004102B-D57B-45C4-8711-6725F41EA555}" type="presParOf" srcId="{4D507F8F-A5FE-430F-A5C3-13AA129FBABB}" destId="{996F93AB-3B3E-4B0E-BB2B-768B0CB22B4B}" srcOrd="1" destOrd="0" presId="urn:microsoft.com/office/officeart/2005/8/layout/orgChart1"/>
    <dgm:cxn modelId="{641E6B8C-1608-4659-A75F-19FD1E52E8F9}" type="presParOf" srcId="{996F93AB-3B3E-4B0E-BB2B-768B0CB22B4B}" destId="{F5151F57-A9AA-41DE-AFC5-6F0128EA8733}" srcOrd="0" destOrd="0" presId="urn:microsoft.com/office/officeart/2005/8/layout/orgChart1"/>
    <dgm:cxn modelId="{A1BEA85B-0BEA-4D1C-B2B7-182EC18AA807}" type="presParOf" srcId="{F5151F57-A9AA-41DE-AFC5-6F0128EA8733}" destId="{27A05C3A-A2DA-4BB6-8281-369E7DC931FB}" srcOrd="0" destOrd="0" presId="urn:microsoft.com/office/officeart/2005/8/layout/orgChart1"/>
    <dgm:cxn modelId="{F97C58C6-6AD6-4BB7-9CC8-226C0FEA9FC4}" type="presParOf" srcId="{F5151F57-A9AA-41DE-AFC5-6F0128EA8733}" destId="{4E775E2D-A98E-48ED-95BB-02608C71CF00}" srcOrd="1" destOrd="0" presId="urn:microsoft.com/office/officeart/2005/8/layout/orgChart1"/>
    <dgm:cxn modelId="{BCBC2523-3764-4CAD-A0F5-FE7BCA73108D}" type="presParOf" srcId="{996F93AB-3B3E-4B0E-BB2B-768B0CB22B4B}" destId="{AE1FDEA6-87FD-4F57-9E74-DA9CCBA7AF79}" srcOrd="1" destOrd="0" presId="urn:microsoft.com/office/officeart/2005/8/layout/orgChart1"/>
    <dgm:cxn modelId="{6D0C6F31-67A3-42DF-BF00-763077DDD4C8}" type="presParOf" srcId="{996F93AB-3B3E-4B0E-BB2B-768B0CB22B4B}" destId="{F0740A4C-AF92-4EF0-B1A5-9F19E6EB49D2}" srcOrd="2" destOrd="0" presId="urn:microsoft.com/office/officeart/2005/8/layout/orgChart1"/>
    <dgm:cxn modelId="{5DBFBD22-7B80-4502-A2C6-37CA440788B9}" type="presParOf" srcId="{4D507F8F-A5FE-430F-A5C3-13AA129FBABB}" destId="{4D97FC32-B831-4685-90DB-06EC48E5F3E9}" srcOrd="2" destOrd="0" presId="urn:microsoft.com/office/officeart/2005/8/layout/orgChart1"/>
    <dgm:cxn modelId="{920A89E6-E47B-4625-9416-C71830ABC5F3}" type="presParOf" srcId="{4D507F8F-A5FE-430F-A5C3-13AA129FBABB}" destId="{DCD5677B-CDB3-4E41-81CD-92C8E6207735}" srcOrd="3" destOrd="0" presId="urn:microsoft.com/office/officeart/2005/8/layout/orgChart1"/>
    <dgm:cxn modelId="{2D22102C-28BD-4A73-B3F1-111D265634C1}" type="presParOf" srcId="{DCD5677B-CDB3-4E41-81CD-92C8E6207735}" destId="{18EF7E31-D66E-4B72-8975-6DC985B7217B}" srcOrd="0" destOrd="0" presId="urn:microsoft.com/office/officeart/2005/8/layout/orgChart1"/>
    <dgm:cxn modelId="{F4AECF38-F478-43D4-9165-B46D6343E00A}" type="presParOf" srcId="{18EF7E31-D66E-4B72-8975-6DC985B7217B}" destId="{A975DF95-2B1A-4642-BAFB-B6202CBBD309}" srcOrd="0" destOrd="0" presId="urn:microsoft.com/office/officeart/2005/8/layout/orgChart1"/>
    <dgm:cxn modelId="{CD938A2B-B223-409F-B994-8C5FD21DD28F}" type="presParOf" srcId="{18EF7E31-D66E-4B72-8975-6DC985B7217B}" destId="{A88CE347-C7C0-4787-9D1B-CE1E1082BA9B}" srcOrd="1" destOrd="0" presId="urn:microsoft.com/office/officeart/2005/8/layout/orgChart1"/>
    <dgm:cxn modelId="{F02826CF-92E3-4575-A10C-C1852CCD0EC4}" type="presParOf" srcId="{DCD5677B-CDB3-4E41-81CD-92C8E6207735}" destId="{58A2292D-1AF8-44B0-9092-2CD48253CD47}" srcOrd="1" destOrd="0" presId="urn:microsoft.com/office/officeart/2005/8/layout/orgChart1"/>
    <dgm:cxn modelId="{38E6A6D3-F020-4023-90C7-87764CBB3970}" type="presParOf" srcId="{DCD5677B-CDB3-4E41-81CD-92C8E6207735}" destId="{2A8A778E-AFB1-41CE-831E-0B23DC396F80}" srcOrd="2" destOrd="0" presId="urn:microsoft.com/office/officeart/2005/8/layout/orgChart1"/>
    <dgm:cxn modelId="{064BDF49-9138-4E4B-ACCA-8F469256CD43}" type="presParOf" srcId="{4D507F8F-A5FE-430F-A5C3-13AA129FBABB}" destId="{EFCE1963-8DA0-4534-B47C-11E252420564}" srcOrd="4" destOrd="0" presId="urn:microsoft.com/office/officeart/2005/8/layout/orgChart1"/>
    <dgm:cxn modelId="{C62DFCFD-664E-47DB-BAF1-1F8E08E5CD1C}" type="presParOf" srcId="{4D507F8F-A5FE-430F-A5C3-13AA129FBABB}" destId="{3BABD797-115C-4D50-937A-9BF7DC5AAAFC}" srcOrd="5" destOrd="0" presId="urn:microsoft.com/office/officeart/2005/8/layout/orgChart1"/>
    <dgm:cxn modelId="{C8C48068-399B-438C-8343-F02DAA86879A}" type="presParOf" srcId="{3BABD797-115C-4D50-937A-9BF7DC5AAAFC}" destId="{4B5053B9-207E-4DDB-AE72-1DBC4FF260D3}" srcOrd="0" destOrd="0" presId="urn:microsoft.com/office/officeart/2005/8/layout/orgChart1"/>
    <dgm:cxn modelId="{A584B727-83BB-4A6A-AB2E-EC7CCB9F5E29}" type="presParOf" srcId="{4B5053B9-207E-4DDB-AE72-1DBC4FF260D3}" destId="{FBC1F8A5-E2E5-4ED4-BABA-9ADE3BE6AA9D}" srcOrd="0" destOrd="0" presId="urn:microsoft.com/office/officeart/2005/8/layout/orgChart1"/>
    <dgm:cxn modelId="{32C0AC1B-1A32-4D36-A28B-9B67900BECF1}" type="presParOf" srcId="{4B5053B9-207E-4DDB-AE72-1DBC4FF260D3}" destId="{28837A18-B92F-4EF3-A264-55D6CF99DA52}" srcOrd="1" destOrd="0" presId="urn:microsoft.com/office/officeart/2005/8/layout/orgChart1"/>
    <dgm:cxn modelId="{500836AF-8AFB-4C90-969D-E7CF9629A453}" type="presParOf" srcId="{3BABD797-115C-4D50-937A-9BF7DC5AAAFC}" destId="{49FF0C06-9200-49EF-A55C-0C46BF571C32}" srcOrd="1" destOrd="0" presId="urn:microsoft.com/office/officeart/2005/8/layout/orgChart1"/>
    <dgm:cxn modelId="{C4E63D75-14DA-4A38-90DE-E11FF3D4EC41}" type="presParOf" srcId="{3BABD797-115C-4D50-937A-9BF7DC5AAAFC}" destId="{2A88841D-A12E-4CD7-9846-30F6E07114B3}" srcOrd="2" destOrd="0" presId="urn:microsoft.com/office/officeart/2005/8/layout/orgChart1"/>
    <dgm:cxn modelId="{C504DED3-7C8A-4EFE-AF1F-555032E42B0C}" type="presParOf" srcId="{4D507F8F-A5FE-430F-A5C3-13AA129FBABB}" destId="{C5A8AFE5-1FBE-473F-8B2A-A8591EB97CD5}" srcOrd="6" destOrd="0" presId="urn:microsoft.com/office/officeart/2005/8/layout/orgChart1"/>
    <dgm:cxn modelId="{39011F66-D613-4678-8B77-CE6CDF8AF6E9}" type="presParOf" srcId="{4D507F8F-A5FE-430F-A5C3-13AA129FBABB}" destId="{BB0483C2-F90D-4CE9-8020-5EBA6BD27207}" srcOrd="7" destOrd="0" presId="urn:microsoft.com/office/officeart/2005/8/layout/orgChart1"/>
    <dgm:cxn modelId="{384401D9-3136-43E1-B533-526D0F1B55F3}" type="presParOf" srcId="{BB0483C2-F90D-4CE9-8020-5EBA6BD27207}" destId="{9A50FDF6-B6E6-44B6-B820-997219DBD49C}" srcOrd="0" destOrd="0" presId="urn:microsoft.com/office/officeart/2005/8/layout/orgChart1"/>
    <dgm:cxn modelId="{AB55C893-0CAB-4F27-9D46-45BE8873359F}" type="presParOf" srcId="{9A50FDF6-B6E6-44B6-B820-997219DBD49C}" destId="{DD156308-3246-4A83-BBEC-C5D8875E8762}" srcOrd="0" destOrd="0" presId="urn:microsoft.com/office/officeart/2005/8/layout/orgChart1"/>
    <dgm:cxn modelId="{38CAC5ED-0390-4DE8-8B86-1B4B5A61AE96}" type="presParOf" srcId="{9A50FDF6-B6E6-44B6-B820-997219DBD49C}" destId="{D5219A62-C5EA-457F-8D26-A319484EB87F}" srcOrd="1" destOrd="0" presId="urn:microsoft.com/office/officeart/2005/8/layout/orgChart1"/>
    <dgm:cxn modelId="{DBAAEE11-2268-4D89-855A-29F8A81CA25A}" type="presParOf" srcId="{BB0483C2-F90D-4CE9-8020-5EBA6BD27207}" destId="{BE40BC4D-4856-4052-92EF-A8B249543E26}" srcOrd="1" destOrd="0" presId="urn:microsoft.com/office/officeart/2005/8/layout/orgChart1"/>
    <dgm:cxn modelId="{DB9F52FC-35E8-4899-8DC3-11F330963FFD}" type="presParOf" srcId="{BB0483C2-F90D-4CE9-8020-5EBA6BD27207}" destId="{234CAA72-13D4-4007-B903-5F4CE722479C}" srcOrd="2" destOrd="0" presId="urn:microsoft.com/office/officeart/2005/8/layout/orgChart1"/>
    <dgm:cxn modelId="{ED9E922E-0094-4543-9980-E7CBCDDA6878}" type="presParOf" srcId="{4D507F8F-A5FE-430F-A5C3-13AA129FBABB}" destId="{AACBE78D-9602-499C-AC11-E1FDAC672C7B}" srcOrd="8" destOrd="0" presId="urn:microsoft.com/office/officeart/2005/8/layout/orgChart1"/>
    <dgm:cxn modelId="{D048EEE1-5D8A-400D-89CB-1DD3438335F5}" type="presParOf" srcId="{4D507F8F-A5FE-430F-A5C3-13AA129FBABB}" destId="{F41CEC94-8BFD-47FA-80AD-546824DE5D7D}" srcOrd="9" destOrd="0" presId="urn:microsoft.com/office/officeart/2005/8/layout/orgChart1"/>
    <dgm:cxn modelId="{35998D9D-6BBA-4E04-9024-ECCB41ADE316}" type="presParOf" srcId="{F41CEC94-8BFD-47FA-80AD-546824DE5D7D}" destId="{EF1C75CD-4986-4C13-9D66-3C3FB2A0DE1C}" srcOrd="0" destOrd="0" presId="urn:microsoft.com/office/officeart/2005/8/layout/orgChart1"/>
    <dgm:cxn modelId="{7A063ADB-CAA4-49A6-8A55-3E293DD8F069}" type="presParOf" srcId="{EF1C75CD-4986-4C13-9D66-3C3FB2A0DE1C}" destId="{BEA2FED1-C338-46D7-9BF2-E23A04AA48D5}" srcOrd="0" destOrd="0" presId="urn:microsoft.com/office/officeart/2005/8/layout/orgChart1"/>
    <dgm:cxn modelId="{5FD5A2DF-414A-4CFD-986E-7A781CBCCA18}" type="presParOf" srcId="{EF1C75CD-4986-4C13-9D66-3C3FB2A0DE1C}" destId="{AD57C610-3E9F-4CAA-A04D-259277C807D5}" srcOrd="1" destOrd="0" presId="urn:microsoft.com/office/officeart/2005/8/layout/orgChart1"/>
    <dgm:cxn modelId="{083559EB-47C4-429F-8B6A-C3C7AFEFAD3A}" type="presParOf" srcId="{F41CEC94-8BFD-47FA-80AD-546824DE5D7D}" destId="{894854EE-6A7D-470C-90BC-6B712CFE5BB6}" srcOrd="1" destOrd="0" presId="urn:microsoft.com/office/officeart/2005/8/layout/orgChart1"/>
    <dgm:cxn modelId="{A3832619-F137-4C0A-9E34-62C51B764794}" type="presParOf" srcId="{F41CEC94-8BFD-47FA-80AD-546824DE5D7D}" destId="{87C49351-5850-4965-A7BC-5F167F61F90F}" srcOrd="2" destOrd="0" presId="urn:microsoft.com/office/officeart/2005/8/layout/orgChart1"/>
    <dgm:cxn modelId="{DCC56CD6-24A9-4AEC-89F8-2C592805C09F}" type="presParOf" srcId="{1A324871-FB86-455C-A984-BF312929A8A7}" destId="{5718F905-90D3-4766-A1DB-3EE76603880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8646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88AD2-0554-4F01-AB34-7B35ED3CB52A}" type="datetimeFigureOut">
              <a:rPr lang="en-US" smtClean="0"/>
              <a:pPr/>
              <a:t>8/31/2017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8646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2A170-84D7-4080-B5AC-59713A689B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18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EBB912-6EF2-40FC-BB02-6C4C21A1317B}" type="slidenum">
              <a:rPr lang="nb-NO"/>
              <a:pPr/>
              <a:t>1</a:t>
            </a:fld>
            <a:endParaRPr lang="nb-NO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89E64-6FAD-4016-83C9-F6872FBA4364}" type="slidenum">
              <a:rPr lang="nb-NO">
                <a:solidFill>
                  <a:prstClr val="black"/>
                </a:solidFill>
              </a:rPr>
              <a:pPr/>
              <a:t>14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D3B20-D86C-4F9B-9011-E13862E4EA1A}" type="slidenum">
              <a:rPr lang="nb-NO">
                <a:solidFill>
                  <a:prstClr val="black"/>
                </a:solidFill>
              </a:rPr>
              <a:pPr/>
              <a:t>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2A170-84D7-4080-B5AC-59713A689BF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9796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2A170-84D7-4080-B5AC-59713A689BF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658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2A170-84D7-4080-B5AC-59713A689BF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65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2A170-84D7-4080-B5AC-59713A689BF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65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2A170-84D7-4080-B5AC-59713A689BF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658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2A170-84D7-4080-B5AC-59713A689BF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658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2A170-84D7-4080-B5AC-59713A689BF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658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2A170-84D7-4080-B5AC-59713A689BF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65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2A170-84D7-4080-B5AC-59713A689BF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402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2A170-84D7-4080-B5AC-59713A689BF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664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2A170-84D7-4080-B5AC-59713A689BF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2022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077D6-BA5E-4EC2-8FF0-E57D9F2A59F2}" type="slidenum">
              <a:rPr lang="nb-NO">
                <a:solidFill>
                  <a:prstClr val="black"/>
                </a:solidFill>
              </a:rPr>
              <a:pPr/>
              <a:t>35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2A170-84D7-4080-B5AC-59713A689BF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25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2A170-84D7-4080-B5AC-59713A689BF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3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38722-0502-40B4-A817-8E44ABFC01A0}" type="slidenum">
              <a:rPr lang="nb-NO">
                <a:solidFill>
                  <a:prstClr val="black"/>
                </a:solidFill>
              </a:rPr>
              <a:pPr/>
              <a:t>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5AD02-A4EE-4D22-98F7-0C859C69AB4A}" type="slidenum">
              <a:rPr lang="nb-NO">
                <a:solidFill>
                  <a:prstClr val="black"/>
                </a:solidFill>
              </a:rPr>
              <a:pPr/>
              <a:t>7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741ED-1850-4065-A000-9122055925CB}" type="slidenum">
              <a:rPr lang="nb-NO">
                <a:solidFill>
                  <a:prstClr val="black"/>
                </a:solidFill>
              </a:rPr>
              <a:pPr/>
              <a:t>8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38936A-FA56-4F83-89D5-8AD9A4DF0F21}" type="slidenum">
              <a:rPr lang="nb-NO">
                <a:solidFill>
                  <a:prstClr val="black"/>
                </a:solidFill>
              </a:rPr>
              <a:pPr/>
              <a:t>9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463913-03BD-406D-BBFA-5DF5CE93BF01}" type="slidenum">
              <a:rPr lang="nb-NO">
                <a:solidFill>
                  <a:prstClr val="black"/>
                </a:solidFill>
              </a:rPr>
              <a:pPr/>
              <a:t>13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6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1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908050"/>
            <a:ext cx="2057400" cy="54737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908050"/>
            <a:ext cx="6019800" cy="54737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438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/>
          </p:nvPr>
        </p:nvSpPr>
        <p:spPr>
          <a:xfrm>
            <a:off x="457200" y="908050"/>
            <a:ext cx="8229600" cy="54737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E39-EA54-41FA-BDAC-DD9C42689863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5A8-4424-4CE6-8103-050EFC6EAE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2047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E39-EA54-41FA-BDAC-DD9C42689863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5A8-4424-4CE6-8103-050EFC6EAE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7277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E39-EA54-41FA-BDAC-DD9C42689863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5A8-4424-4CE6-8103-050EFC6EAE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3807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E39-EA54-41FA-BDAC-DD9C42689863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5A8-4424-4CE6-8103-050EFC6EAE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5719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E39-EA54-41FA-BDAC-DD9C42689863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5A8-4424-4CE6-8103-050EFC6EAE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00611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E39-EA54-41FA-BDAC-DD9C42689863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5A8-4424-4CE6-8103-050EFC6EAE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15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E39-EA54-41FA-BDAC-DD9C42689863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5A8-4424-4CE6-8103-050EFC6EAE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093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425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E39-EA54-41FA-BDAC-DD9C42689863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5A8-4424-4CE6-8103-050EFC6EAE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25211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E39-EA54-41FA-BDAC-DD9C42689863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5A8-4424-4CE6-8103-050EFC6EAE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35248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E39-EA54-41FA-BDAC-DD9C42689863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5A8-4424-4CE6-8103-050EFC6EAE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32318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8E39-EA54-41FA-BDAC-DD9C42689863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705A8-4424-4CE6-8103-050EFC6EAE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36600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D0E87D-40F5-4185-81F1-3A3B73D1A722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56500" y="6656388"/>
            <a:ext cx="1079500" cy="144462"/>
          </a:xfrm>
        </p:spPr>
        <p:txBody>
          <a:bodyPr/>
          <a:lstStyle>
            <a:lvl1pPr>
              <a:defRPr/>
            </a:lvl1pPr>
          </a:lstStyle>
          <a:p>
            <a:fld id="{260C6CDB-ED68-444C-B926-DA007286D908}" type="datetime1">
              <a:rPr lang="en-US" smtClean="0"/>
              <a:pPr/>
              <a:t>8/31/2017</a:t>
            </a:fld>
            <a:endParaRPr lang="nb-NO" dirty="0"/>
          </a:p>
        </p:txBody>
      </p:sp>
      <p:sp>
        <p:nvSpPr>
          <p:cNvPr id="8" name="Plassholder for tekst 24"/>
          <p:cNvSpPr>
            <a:spLocks noGrp="1"/>
          </p:cNvSpPr>
          <p:nvPr>
            <p:ph type="body" sz="quarter" idx="13" hasCustomPrompt="1"/>
          </p:nvPr>
        </p:nvSpPr>
        <p:spPr>
          <a:xfrm>
            <a:off x="3203848" y="6597352"/>
            <a:ext cx="2232025" cy="332656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  <a:lvl5pPr>
              <a:defRPr/>
            </a:lvl5pPr>
          </a:lstStyle>
          <a:p>
            <a:pPr lvl="0"/>
            <a:r>
              <a:rPr lang="nb-NO" dirty="0"/>
              <a:t>Gradering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4515821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AAA8D5-D2AE-4B11-826F-0D3985642F0F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56500" y="6656388"/>
            <a:ext cx="1079500" cy="144462"/>
          </a:xfrm>
        </p:spPr>
        <p:txBody>
          <a:bodyPr/>
          <a:lstStyle>
            <a:lvl1pPr>
              <a:defRPr/>
            </a:lvl1pPr>
          </a:lstStyle>
          <a:p>
            <a:fld id="{936DAADB-9DEC-4A8C-A40E-919DE9F1B5D6}" type="datetime1">
              <a:rPr lang="en-US" smtClean="0"/>
              <a:pPr/>
              <a:t>8/31/2017</a:t>
            </a:fld>
            <a:endParaRPr lang="nb-NO" dirty="0"/>
          </a:p>
        </p:txBody>
      </p:sp>
      <p:sp>
        <p:nvSpPr>
          <p:cNvPr id="10" name="Plassholder for tekst 24"/>
          <p:cNvSpPr>
            <a:spLocks noGrp="1"/>
          </p:cNvSpPr>
          <p:nvPr>
            <p:ph type="body" sz="quarter" idx="13" hasCustomPrompt="1"/>
          </p:nvPr>
        </p:nvSpPr>
        <p:spPr>
          <a:xfrm>
            <a:off x="3203848" y="6597352"/>
            <a:ext cx="2232025" cy="332656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  <a:lvl5pPr>
              <a:defRPr/>
            </a:lvl5pPr>
          </a:lstStyle>
          <a:p>
            <a:pPr lvl="0"/>
            <a:r>
              <a:rPr lang="nb-NO" dirty="0"/>
              <a:t>Gradering</a:t>
            </a:r>
          </a:p>
        </p:txBody>
      </p:sp>
    </p:spTree>
    <p:extLst>
      <p:ext uri="{BB962C8B-B14F-4D97-AF65-F5344CB8AC3E}">
        <p14:creationId xmlns:p14="http://schemas.microsoft.com/office/powerpoint/2010/main" val="30291399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D0E87D-40F5-4185-81F1-3A3B73D1A722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56500" y="6656388"/>
            <a:ext cx="1079500" cy="144462"/>
          </a:xfrm>
        </p:spPr>
        <p:txBody>
          <a:bodyPr/>
          <a:lstStyle>
            <a:lvl1pPr>
              <a:defRPr/>
            </a:lvl1pPr>
          </a:lstStyle>
          <a:p>
            <a:fld id="{E87FCFDE-AE56-4BB3-B7F5-A0F7A1D0D8CF}" type="datetime1">
              <a:rPr lang="en-US" smtClean="0"/>
              <a:pPr/>
              <a:t>8/31/2017</a:t>
            </a:fld>
            <a:endParaRPr lang="nb-NO" dirty="0"/>
          </a:p>
        </p:txBody>
      </p:sp>
      <p:sp>
        <p:nvSpPr>
          <p:cNvPr id="8" name="Plassholder for tekst 24"/>
          <p:cNvSpPr>
            <a:spLocks noGrp="1"/>
          </p:cNvSpPr>
          <p:nvPr>
            <p:ph type="body" sz="quarter" idx="13" hasCustomPrompt="1"/>
          </p:nvPr>
        </p:nvSpPr>
        <p:spPr>
          <a:xfrm>
            <a:off x="3203848" y="6597352"/>
            <a:ext cx="2232025" cy="332656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  <a:lvl5pPr>
              <a:defRPr/>
            </a:lvl5pPr>
          </a:lstStyle>
          <a:p>
            <a:pPr lvl="0"/>
            <a:r>
              <a:rPr lang="nb-NO" dirty="0"/>
              <a:t>Gradering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"/>
          </p:nvPr>
        </p:nvSpPr>
        <p:spPr>
          <a:xfrm>
            <a:off x="900113" y="1052736"/>
            <a:ext cx="7920037" cy="554461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1pPr>
            <a:lvl2pPr marL="800100" indent="-342900">
              <a:buFont typeface="Arial" pitchFamily="34" charset="0"/>
              <a:buChar char="–"/>
              <a:defRPr sz="2000">
                <a:solidFill>
                  <a:schemeClr val="bg1"/>
                </a:solidFill>
              </a:defRPr>
            </a:lvl2pPr>
            <a:lvl3pPr marL="1257300" indent="-342900">
              <a:buFont typeface="Arial" pitchFamily="34" charset="0"/>
              <a:buChar char="•"/>
              <a:defRPr sz="2000">
                <a:solidFill>
                  <a:schemeClr val="bg1"/>
                </a:solidFill>
              </a:defRPr>
            </a:lvl3pPr>
            <a:lvl4pPr marL="1714500" indent="-342900">
              <a:buFont typeface="Arial" pitchFamily="34" charset="0"/>
              <a:buChar char="–"/>
              <a:defRPr sz="2000">
                <a:solidFill>
                  <a:schemeClr val="bg1"/>
                </a:solidFill>
              </a:defRPr>
            </a:lvl4pPr>
            <a:lvl5pPr marL="2171700" indent="-342900">
              <a:buFont typeface="Arial" pitchFamily="34" charset="0"/>
              <a:buChar char="»"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429419"/>
            <a:ext cx="79311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314364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lysbilde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ADF9D-5158-4BC7-A7CC-689C1C069B86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56500" y="6656388"/>
            <a:ext cx="1079500" cy="144462"/>
          </a:xfrm>
        </p:spPr>
        <p:txBody>
          <a:bodyPr/>
          <a:lstStyle>
            <a:lvl1pPr>
              <a:defRPr/>
            </a:lvl1pPr>
          </a:lstStyle>
          <a:p>
            <a:fld id="{7B1073E2-7606-4CF4-9735-5948174850B2}" type="datetime1">
              <a:rPr lang="en-US" smtClean="0"/>
              <a:pPr/>
              <a:t>8/31/2017</a:t>
            </a:fld>
            <a:endParaRPr lang="nb-NO" dirty="0"/>
          </a:p>
        </p:txBody>
      </p:sp>
      <p:sp>
        <p:nvSpPr>
          <p:cNvPr id="12" name="Plassholder for tekst 24"/>
          <p:cNvSpPr>
            <a:spLocks noGrp="1"/>
          </p:cNvSpPr>
          <p:nvPr>
            <p:ph type="body" sz="quarter" idx="13" hasCustomPrompt="1"/>
          </p:nvPr>
        </p:nvSpPr>
        <p:spPr>
          <a:xfrm>
            <a:off x="3203848" y="6597352"/>
            <a:ext cx="2232025" cy="332656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  <a:lvl5pPr>
              <a:defRPr/>
            </a:lvl5pPr>
          </a:lstStyle>
          <a:p>
            <a:pPr lvl="0"/>
            <a:r>
              <a:rPr lang="nb-NO" dirty="0"/>
              <a:t>Gradering</a:t>
            </a:r>
          </a:p>
        </p:txBody>
      </p:sp>
      <p:sp>
        <p:nvSpPr>
          <p:cNvPr id="13" name="Plassholder for innhold 2"/>
          <p:cNvSpPr>
            <a:spLocks noGrp="1"/>
          </p:cNvSpPr>
          <p:nvPr>
            <p:ph sz="half" idx="1"/>
          </p:nvPr>
        </p:nvSpPr>
        <p:spPr>
          <a:xfrm>
            <a:off x="900113" y="1124744"/>
            <a:ext cx="3883025" cy="5257007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 sz="2800" baseline="0">
                <a:solidFill>
                  <a:schemeClr val="bg1"/>
                </a:solidFill>
              </a:defRPr>
            </a:lvl1pPr>
            <a:lvl2pPr marL="800100" indent="-342900">
              <a:buFont typeface="Arial" pitchFamily="34" charset="0"/>
              <a:buChar char="–"/>
              <a:defRPr sz="2400" baseline="0">
                <a:solidFill>
                  <a:schemeClr val="bg1"/>
                </a:solidFill>
              </a:defRPr>
            </a:lvl2pPr>
            <a:lvl3pPr marL="1257300" indent="-342900">
              <a:buFont typeface="Arial" pitchFamily="34" charset="0"/>
              <a:buChar char="•"/>
              <a:defRPr sz="2000" baseline="0">
                <a:solidFill>
                  <a:schemeClr val="bg1"/>
                </a:solidFill>
              </a:defRPr>
            </a:lvl3pPr>
            <a:lvl4pPr marL="1657350" indent="-285750">
              <a:buFont typeface="Arial" pitchFamily="34" charset="0"/>
              <a:buChar char="–"/>
              <a:defRPr sz="1800" baseline="0">
                <a:solidFill>
                  <a:schemeClr val="bg1"/>
                </a:solidFill>
              </a:defRPr>
            </a:lvl4pPr>
            <a:lvl5pPr marL="2114550" indent="-285750">
              <a:buFont typeface="Arial" pitchFamily="34" charset="0"/>
              <a:buChar char="»"/>
              <a:defRPr sz="1800" baseline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429419"/>
            <a:ext cx="79311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7" name="Plassholder for innhold 2"/>
          <p:cNvSpPr>
            <a:spLocks noGrp="1"/>
          </p:cNvSpPr>
          <p:nvPr>
            <p:ph sz="half" idx="14"/>
          </p:nvPr>
        </p:nvSpPr>
        <p:spPr>
          <a:xfrm>
            <a:off x="4932040" y="1124744"/>
            <a:ext cx="3883025" cy="5257007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 sz="2800" baseline="0">
                <a:solidFill>
                  <a:schemeClr val="bg1"/>
                </a:solidFill>
              </a:defRPr>
            </a:lvl1pPr>
            <a:lvl2pPr marL="800100" indent="-342900">
              <a:buFont typeface="Arial" pitchFamily="34" charset="0"/>
              <a:buChar char="–"/>
              <a:defRPr sz="2400" baseline="0">
                <a:solidFill>
                  <a:schemeClr val="bg1"/>
                </a:solidFill>
              </a:defRPr>
            </a:lvl2pPr>
            <a:lvl3pPr marL="1257300" indent="-342900">
              <a:buFont typeface="Arial" pitchFamily="34" charset="0"/>
              <a:buChar char="•"/>
              <a:defRPr sz="2000" baseline="0">
                <a:solidFill>
                  <a:schemeClr val="bg1"/>
                </a:solidFill>
              </a:defRPr>
            </a:lvl3pPr>
            <a:lvl4pPr marL="1657350" indent="-285750">
              <a:buFont typeface="Arial" pitchFamily="34" charset="0"/>
              <a:buChar char="–"/>
              <a:defRPr sz="1800" baseline="0">
                <a:solidFill>
                  <a:schemeClr val="bg1"/>
                </a:solidFill>
              </a:defRPr>
            </a:lvl4pPr>
            <a:lvl5pPr marL="2114550" indent="-285750">
              <a:buFont typeface="Arial" pitchFamily="34" charset="0"/>
              <a:buChar char="»"/>
              <a:defRPr sz="1800" baseline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303343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9B0756-46BD-450E-8731-C180E89B09DC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56500" y="6656388"/>
            <a:ext cx="1079500" cy="144462"/>
          </a:xfrm>
        </p:spPr>
        <p:txBody>
          <a:bodyPr/>
          <a:lstStyle>
            <a:lvl1pPr>
              <a:defRPr/>
            </a:lvl1pPr>
          </a:lstStyle>
          <a:p>
            <a:fld id="{BCBC6514-80DF-4EAF-A1DD-61AD8DA38CAB}" type="datetime1">
              <a:rPr lang="en-US" smtClean="0"/>
              <a:pPr/>
              <a:t>8/31/2017</a:t>
            </a:fld>
            <a:endParaRPr lang="nb-NO" dirty="0"/>
          </a:p>
        </p:txBody>
      </p:sp>
      <p:sp>
        <p:nvSpPr>
          <p:cNvPr id="10" name="Plassholder for tekst 24"/>
          <p:cNvSpPr>
            <a:spLocks noGrp="1"/>
          </p:cNvSpPr>
          <p:nvPr>
            <p:ph type="body" sz="quarter" idx="13" hasCustomPrompt="1"/>
          </p:nvPr>
        </p:nvSpPr>
        <p:spPr>
          <a:xfrm>
            <a:off x="3203848" y="6597352"/>
            <a:ext cx="2232025" cy="332656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  <a:lvl5pPr>
              <a:defRPr/>
            </a:lvl5pPr>
          </a:lstStyle>
          <a:p>
            <a:pPr lvl="0"/>
            <a:r>
              <a:rPr lang="nb-NO" dirty="0"/>
              <a:t>Gradering</a:t>
            </a:r>
          </a:p>
        </p:txBody>
      </p:sp>
    </p:spTree>
    <p:extLst>
      <p:ext uri="{BB962C8B-B14F-4D97-AF65-F5344CB8AC3E}">
        <p14:creationId xmlns:p14="http://schemas.microsoft.com/office/powerpoint/2010/main" val="22989236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24BAB8-8387-4C03-898B-CE90D3D7D1C6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56500" y="6656388"/>
            <a:ext cx="1079500" cy="144462"/>
          </a:xfrm>
        </p:spPr>
        <p:txBody>
          <a:bodyPr/>
          <a:lstStyle>
            <a:lvl1pPr>
              <a:defRPr/>
            </a:lvl1pPr>
          </a:lstStyle>
          <a:p>
            <a:fld id="{36F98DD4-0B98-45A0-A26E-AB77BB4D5AAD}" type="datetime1">
              <a:rPr lang="en-US" smtClean="0"/>
              <a:pPr/>
              <a:t>8/31/2017</a:t>
            </a:fld>
            <a:endParaRPr lang="nb-NO" dirty="0"/>
          </a:p>
        </p:txBody>
      </p:sp>
      <p:sp>
        <p:nvSpPr>
          <p:cNvPr id="8" name="Plassholder for tekst 24"/>
          <p:cNvSpPr>
            <a:spLocks noGrp="1"/>
          </p:cNvSpPr>
          <p:nvPr>
            <p:ph type="body" sz="quarter" idx="13" hasCustomPrompt="1"/>
          </p:nvPr>
        </p:nvSpPr>
        <p:spPr>
          <a:xfrm>
            <a:off x="3203848" y="6597352"/>
            <a:ext cx="2232025" cy="332656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  <a:lvl5pPr>
              <a:defRPr/>
            </a:lvl5pPr>
          </a:lstStyle>
          <a:p>
            <a:pPr lvl="0"/>
            <a:r>
              <a:rPr lang="nb-NO" dirty="0"/>
              <a:t>Gradering</a:t>
            </a:r>
          </a:p>
        </p:txBody>
      </p:sp>
    </p:spTree>
    <p:extLst>
      <p:ext uri="{BB962C8B-B14F-4D97-AF65-F5344CB8AC3E}">
        <p14:creationId xmlns:p14="http://schemas.microsoft.com/office/powerpoint/2010/main" val="215156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7896124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D0E87D-40F5-4185-81F1-3A3B73D1A722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56500" y="6656388"/>
            <a:ext cx="1079500" cy="144462"/>
          </a:xfrm>
        </p:spPr>
        <p:txBody>
          <a:bodyPr/>
          <a:lstStyle>
            <a:lvl1pPr>
              <a:defRPr/>
            </a:lvl1pPr>
          </a:lstStyle>
          <a:p>
            <a:fld id="{9769C3DE-5F84-46CB-9DAF-1637724BF68C}" type="datetime1">
              <a:rPr lang="en-US" smtClean="0"/>
              <a:pPr/>
              <a:t>8/31/2017</a:t>
            </a:fld>
            <a:endParaRPr lang="nb-NO" dirty="0"/>
          </a:p>
        </p:txBody>
      </p:sp>
      <p:sp>
        <p:nvSpPr>
          <p:cNvPr id="8" name="Plassholder for tekst 24"/>
          <p:cNvSpPr>
            <a:spLocks noGrp="1"/>
          </p:cNvSpPr>
          <p:nvPr>
            <p:ph type="body" sz="quarter" idx="13" hasCustomPrompt="1"/>
          </p:nvPr>
        </p:nvSpPr>
        <p:spPr>
          <a:xfrm>
            <a:off x="3203848" y="6597352"/>
            <a:ext cx="2232025" cy="332656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  <a:lvl5pPr>
              <a:defRPr/>
            </a:lvl5pPr>
          </a:lstStyle>
          <a:p>
            <a:pPr lvl="0"/>
            <a:r>
              <a:rPr lang="nb-NO" dirty="0"/>
              <a:t>Gradering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34799730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AAA8D5-D2AE-4B11-826F-0D3985642F0F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56500" y="6656388"/>
            <a:ext cx="1079500" cy="144462"/>
          </a:xfrm>
        </p:spPr>
        <p:txBody>
          <a:bodyPr/>
          <a:lstStyle>
            <a:lvl1pPr>
              <a:defRPr/>
            </a:lvl1pPr>
          </a:lstStyle>
          <a:p>
            <a:fld id="{7379C55C-ACDE-4C14-A989-61EADD630438}" type="datetime1">
              <a:rPr lang="en-US" smtClean="0"/>
              <a:pPr/>
              <a:t>8/31/2017</a:t>
            </a:fld>
            <a:endParaRPr lang="nb-NO" dirty="0"/>
          </a:p>
        </p:txBody>
      </p:sp>
      <p:sp>
        <p:nvSpPr>
          <p:cNvPr id="10" name="Plassholder for tekst 24"/>
          <p:cNvSpPr>
            <a:spLocks noGrp="1"/>
          </p:cNvSpPr>
          <p:nvPr>
            <p:ph type="body" sz="quarter" idx="13" hasCustomPrompt="1"/>
          </p:nvPr>
        </p:nvSpPr>
        <p:spPr>
          <a:xfrm>
            <a:off x="3203848" y="6597352"/>
            <a:ext cx="2232025" cy="332656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  <a:lvl5pPr>
              <a:defRPr/>
            </a:lvl5pPr>
          </a:lstStyle>
          <a:p>
            <a:pPr lvl="0"/>
            <a:r>
              <a:rPr lang="nb-NO" dirty="0"/>
              <a:t>Gradering</a:t>
            </a:r>
          </a:p>
        </p:txBody>
      </p:sp>
    </p:spTree>
    <p:extLst>
      <p:ext uri="{BB962C8B-B14F-4D97-AF65-F5344CB8AC3E}">
        <p14:creationId xmlns:p14="http://schemas.microsoft.com/office/powerpoint/2010/main" val="29525067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D0E87D-40F5-4185-81F1-3A3B73D1A722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56500" y="6656388"/>
            <a:ext cx="1079500" cy="144462"/>
          </a:xfrm>
        </p:spPr>
        <p:txBody>
          <a:bodyPr/>
          <a:lstStyle>
            <a:lvl1pPr>
              <a:defRPr/>
            </a:lvl1pPr>
          </a:lstStyle>
          <a:p>
            <a:fld id="{BC5D0162-A6D2-42F9-B0C0-DAA90CBF659C}" type="datetime1">
              <a:rPr lang="en-US" smtClean="0"/>
              <a:pPr/>
              <a:t>8/31/2017</a:t>
            </a:fld>
            <a:endParaRPr lang="nb-NO" dirty="0"/>
          </a:p>
        </p:txBody>
      </p:sp>
      <p:sp>
        <p:nvSpPr>
          <p:cNvPr id="8" name="Plassholder for tekst 24"/>
          <p:cNvSpPr>
            <a:spLocks noGrp="1"/>
          </p:cNvSpPr>
          <p:nvPr>
            <p:ph type="body" sz="quarter" idx="13" hasCustomPrompt="1"/>
          </p:nvPr>
        </p:nvSpPr>
        <p:spPr>
          <a:xfrm>
            <a:off x="3203848" y="6597352"/>
            <a:ext cx="2232025" cy="332656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  <a:lvl5pPr>
              <a:defRPr/>
            </a:lvl5pPr>
          </a:lstStyle>
          <a:p>
            <a:pPr lvl="0"/>
            <a:r>
              <a:rPr lang="nb-NO" dirty="0"/>
              <a:t>Gradering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"/>
          </p:nvPr>
        </p:nvSpPr>
        <p:spPr>
          <a:xfrm>
            <a:off x="900113" y="1052736"/>
            <a:ext cx="7920037" cy="554461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1pPr>
            <a:lvl2pPr marL="800100" indent="-342900">
              <a:buFont typeface="Arial" pitchFamily="34" charset="0"/>
              <a:buChar char="–"/>
              <a:defRPr sz="2000">
                <a:solidFill>
                  <a:schemeClr val="bg1"/>
                </a:solidFill>
              </a:defRPr>
            </a:lvl2pPr>
            <a:lvl3pPr marL="1257300" indent="-342900">
              <a:buFont typeface="Arial" pitchFamily="34" charset="0"/>
              <a:buChar char="•"/>
              <a:defRPr sz="2000">
                <a:solidFill>
                  <a:schemeClr val="bg1"/>
                </a:solidFill>
              </a:defRPr>
            </a:lvl3pPr>
            <a:lvl4pPr marL="1714500" indent="-342900">
              <a:buFont typeface="Arial" pitchFamily="34" charset="0"/>
              <a:buChar char="–"/>
              <a:defRPr sz="2000">
                <a:solidFill>
                  <a:schemeClr val="bg1"/>
                </a:solidFill>
              </a:defRPr>
            </a:lvl4pPr>
            <a:lvl5pPr marL="2171700" indent="-342900">
              <a:buFont typeface="Arial" pitchFamily="34" charset="0"/>
              <a:buChar char="»"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429419"/>
            <a:ext cx="79311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59053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lysbilde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ADF9D-5158-4BC7-A7CC-689C1C069B86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56500" y="6656388"/>
            <a:ext cx="1079500" cy="144462"/>
          </a:xfrm>
        </p:spPr>
        <p:txBody>
          <a:bodyPr/>
          <a:lstStyle>
            <a:lvl1pPr>
              <a:defRPr/>
            </a:lvl1pPr>
          </a:lstStyle>
          <a:p>
            <a:fld id="{2B3B5F25-5E85-4CB2-8DFB-9FB236577184}" type="datetime1">
              <a:rPr lang="en-US" smtClean="0"/>
              <a:pPr/>
              <a:t>8/31/2017</a:t>
            </a:fld>
            <a:endParaRPr lang="nb-NO" dirty="0"/>
          </a:p>
        </p:txBody>
      </p:sp>
      <p:sp>
        <p:nvSpPr>
          <p:cNvPr id="12" name="Plassholder for tekst 24"/>
          <p:cNvSpPr>
            <a:spLocks noGrp="1"/>
          </p:cNvSpPr>
          <p:nvPr>
            <p:ph type="body" sz="quarter" idx="13" hasCustomPrompt="1"/>
          </p:nvPr>
        </p:nvSpPr>
        <p:spPr>
          <a:xfrm>
            <a:off x="3203848" y="6597352"/>
            <a:ext cx="2232025" cy="332656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  <a:lvl5pPr>
              <a:defRPr/>
            </a:lvl5pPr>
          </a:lstStyle>
          <a:p>
            <a:pPr lvl="0"/>
            <a:r>
              <a:rPr lang="nb-NO" dirty="0"/>
              <a:t>Gradering</a:t>
            </a:r>
          </a:p>
        </p:txBody>
      </p:sp>
      <p:sp>
        <p:nvSpPr>
          <p:cNvPr id="13" name="Plassholder for innhold 2"/>
          <p:cNvSpPr>
            <a:spLocks noGrp="1"/>
          </p:cNvSpPr>
          <p:nvPr>
            <p:ph sz="half" idx="1"/>
          </p:nvPr>
        </p:nvSpPr>
        <p:spPr>
          <a:xfrm>
            <a:off x="900113" y="1124744"/>
            <a:ext cx="3883025" cy="5257007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 sz="2800" baseline="0">
                <a:solidFill>
                  <a:schemeClr val="bg1"/>
                </a:solidFill>
              </a:defRPr>
            </a:lvl1pPr>
            <a:lvl2pPr marL="800100" indent="-342900">
              <a:buFont typeface="Arial" pitchFamily="34" charset="0"/>
              <a:buChar char="–"/>
              <a:defRPr sz="2400" baseline="0">
                <a:solidFill>
                  <a:schemeClr val="bg1"/>
                </a:solidFill>
              </a:defRPr>
            </a:lvl2pPr>
            <a:lvl3pPr marL="1257300" indent="-342900">
              <a:buFont typeface="Arial" pitchFamily="34" charset="0"/>
              <a:buChar char="•"/>
              <a:defRPr sz="2000" baseline="0">
                <a:solidFill>
                  <a:schemeClr val="bg1"/>
                </a:solidFill>
              </a:defRPr>
            </a:lvl3pPr>
            <a:lvl4pPr marL="1657350" indent="-285750">
              <a:buFont typeface="Arial" pitchFamily="34" charset="0"/>
              <a:buChar char="–"/>
              <a:defRPr sz="1800" baseline="0">
                <a:solidFill>
                  <a:schemeClr val="bg1"/>
                </a:solidFill>
              </a:defRPr>
            </a:lvl4pPr>
            <a:lvl5pPr marL="2114550" indent="-285750">
              <a:buFont typeface="Arial" pitchFamily="34" charset="0"/>
              <a:buChar char="»"/>
              <a:defRPr sz="1800" baseline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429419"/>
            <a:ext cx="79311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7" name="Plassholder for innhold 2"/>
          <p:cNvSpPr>
            <a:spLocks noGrp="1"/>
          </p:cNvSpPr>
          <p:nvPr>
            <p:ph sz="half" idx="14"/>
          </p:nvPr>
        </p:nvSpPr>
        <p:spPr>
          <a:xfrm>
            <a:off x="4932040" y="1124744"/>
            <a:ext cx="3883025" cy="5257007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 sz="2800" baseline="0">
                <a:solidFill>
                  <a:schemeClr val="bg1"/>
                </a:solidFill>
              </a:defRPr>
            </a:lvl1pPr>
            <a:lvl2pPr marL="800100" indent="-342900">
              <a:buFont typeface="Arial" pitchFamily="34" charset="0"/>
              <a:buChar char="–"/>
              <a:defRPr sz="2400" baseline="0">
                <a:solidFill>
                  <a:schemeClr val="bg1"/>
                </a:solidFill>
              </a:defRPr>
            </a:lvl2pPr>
            <a:lvl3pPr marL="1257300" indent="-342900">
              <a:buFont typeface="Arial" pitchFamily="34" charset="0"/>
              <a:buChar char="•"/>
              <a:defRPr sz="2000" baseline="0">
                <a:solidFill>
                  <a:schemeClr val="bg1"/>
                </a:solidFill>
              </a:defRPr>
            </a:lvl3pPr>
            <a:lvl4pPr marL="1657350" indent="-285750">
              <a:buFont typeface="Arial" pitchFamily="34" charset="0"/>
              <a:buChar char="–"/>
              <a:defRPr sz="1800" baseline="0">
                <a:solidFill>
                  <a:schemeClr val="bg1"/>
                </a:solidFill>
              </a:defRPr>
            </a:lvl4pPr>
            <a:lvl5pPr marL="2114550" indent="-285750">
              <a:buFont typeface="Arial" pitchFamily="34" charset="0"/>
              <a:buChar char="»"/>
              <a:defRPr sz="1800" baseline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00276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9B0756-46BD-450E-8731-C180E89B09DC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56500" y="6656388"/>
            <a:ext cx="1079500" cy="144462"/>
          </a:xfrm>
        </p:spPr>
        <p:txBody>
          <a:bodyPr/>
          <a:lstStyle>
            <a:lvl1pPr>
              <a:defRPr/>
            </a:lvl1pPr>
          </a:lstStyle>
          <a:p>
            <a:fld id="{AFC8B775-3AE8-44E0-A062-0E77D76CF95C}" type="datetime1">
              <a:rPr lang="en-US" smtClean="0"/>
              <a:pPr/>
              <a:t>8/31/2017</a:t>
            </a:fld>
            <a:endParaRPr lang="nb-NO" dirty="0"/>
          </a:p>
        </p:txBody>
      </p:sp>
      <p:sp>
        <p:nvSpPr>
          <p:cNvPr id="10" name="Plassholder for tekst 24"/>
          <p:cNvSpPr>
            <a:spLocks noGrp="1"/>
          </p:cNvSpPr>
          <p:nvPr>
            <p:ph type="body" sz="quarter" idx="13" hasCustomPrompt="1"/>
          </p:nvPr>
        </p:nvSpPr>
        <p:spPr>
          <a:xfrm>
            <a:off x="3203848" y="6597352"/>
            <a:ext cx="2232025" cy="332656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  <a:lvl5pPr>
              <a:defRPr/>
            </a:lvl5pPr>
          </a:lstStyle>
          <a:p>
            <a:pPr lvl="0"/>
            <a:r>
              <a:rPr lang="nb-NO" dirty="0"/>
              <a:t>Gradering</a:t>
            </a:r>
          </a:p>
        </p:txBody>
      </p:sp>
    </p:spTree>
    <p:extLst>
      <p:ext uri="{BB962C8B-B14F-4D97-AF65-F5344CB8AC3E}">
        <p14:creationId xmlns:p14="http://schemas.microsoft.com/office/powerpoint/2010/main" val="3805775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24BAB8-8387-4C03-898B-CE90D3D7D1C6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56500" y="6656388"/>
            <a:ext cx="1079500" cy="144462"/>
          </a:xfrm>
        </p:spPr>
        <p:txBody>
          <a:bodyPr/>
          <a:lstStyle>
            <a:lvl1pPr>
              <a:defRPr/>
            </a:lvl1pPr>
          </a:lstStyle>
          <a:p>
            <a:fld id="{A93EEF41-B075-4F83-9BCA-B22A3083C0E2}" type="datetime1">
              <a:rPr lang="en-US" smtClean="0"/>
              <a:pPr/>
              <a:t>8/31/2017</a:t>
            </a:fld>
            <a:endParaRPr lang="nb-NO" dirty="0"/>
          </a:p>
        </p:txBody>
      </p:sp>
      <p:sp>
        <p:nvSpPr>
          <p:cNvPr id="8" name="Plassholder for tekst 24"/>
          <p:cNvSpPr>
            <a:spLocks noGrp="1"/>
          </p:cNvSpPr>
          <p:nvPr>
            <p:ph type="body" sz="quarter" idx="13" hasCustomPrompt="1"/>
          </p:nvPr>
        </p:nvSpPr>
        <p:spPr>
          <a:xfrm>
            <a:off x="3203848" y="6597352"/>
            <a:ext cx="2232025" cy="332656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  <a:lvl5pPr>
              <a:defRPr/>
            </a:lvl5pPr>
          </a:lstStyle>
          <a:p>
            <a:pPr lvl="0"/>
            <a:r>
              <a:rPr lang="nb-NO" dirty="0"/>
              <a:t>Gradering</a:t>
            </a:r>
          </a:p>
        </p:txBody>
      </p:sp>
    </p:spTree>
    <p:extLst>
      <p:ext uri="{BB962C8B-B14F-4D97-AF65-F5344CB8AC3E}">
        <p14:creationId xmlns:p14="http://schemas.microsoft.com/office/powerpoint/2010/main" val="10314077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D0E87D-40F5-4185-81F1-3A3B73D1A722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56500" y="6656388"/>
            <a:ext cx="1079500" cy="144462"/>
          </a:xfrm>
        </p:spPr>
        <p:txBody>
          <a:bodyPr/>
          <a:lstStyle>
            <a:lvl1pPr>
              <a:defRPr/>
            </a:lvl1pPr>
          </a:lstStyle>
          <a:p>
            <a:fld id="{9769C3DE-5F84-46CB-9DAF-1637724BF68C}" type="datetime1">
              <a:rPr lang="en-US" smtClean="0"/>
              <a:pPr/>
              <a:t>8/31/2017</a:t>
            </a:fld>
            <a:endParaRPr lang="nb-NO" dirty="0"/>
          </a:p>
        </p:txBody>
      </p:sp>
      <p:sp>
        <p:nvSpPr>
          <p:cNvPr id="8" name="Plassholder for tekst 24"/>
          <p:cNvSpPr>
            <a:spLocks noGrp="1"/>
          </p:cNvSpPr>
          <p:nvPr>
            <p:ph type="body" sz="quarter" idx="13" hasCustomPrompt="1"/>
          </p:nvPr>
        </p:nvSpPr>
        <p:spPr>
          <a:xfrm>
            <a:off x="3203848" y="6597352"/>
            <a:ext cx="2232025" cy="332656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  <a:lvl5pPr>
              <a:defRPr/>
            </a:lvl5pPr>
          </a:lstStyle>
          <a:p>
            <a:pPr lvl="0"/>
            <a:r>
              <a:rPr lang="nb-NO" dirty="0"/>
              <a:t>Gradering</a:t>
            </a: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34799730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AAA8D5-D2AE-4B11-826F-0D3985642F0F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56500" y="6656388"/>
            <a:ext cx="1079500" cy="144462"/>
          </a:xfrm>
        </p:spPr>
        <p:txBody>
          <a:bodyPr/>
          <a:lstStyle>
            <a:lvl1pPr>
              <a:defRPr/>
            </a:lvl1pPr>
          </a:lstStyle>
          <a:p>
            <a:fld id="{7379C55C-ACDE-4C14-A989-61EADD630438}" type="datetime1">
              <a:rPr lang="en-US" smtClean="0"/>
              <a:pPr/>
              <a:t>8/31/2017</a:t>
            </a:fld>
            <a:endParaRPr lang="nb-NO" dirty="0"/>
          </a:p>
        </p:txBody>
      </p:sp>
      <p:sp>
        <p:nvSpPr>
          <p:cNvPr id="10" name="Plassholder for tekst 24"/>
          <p:cNvSpPr>
            <a:spLocks noGrp="1"/>
          </p:cNvSpPr>
          <p:nvPr>
            <p:ph type="body" sz="quarter" idx="13" hasCustomPrompt="1"/>
          </p:nvPr>
        </p:nvSpPr>
        <p:spPr>
          <a:xfrm>
            <a:off x="3203848" y="6597352"/>
            <a:ext cx="2232025" cy="332656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  <a:lvl5pPr>
              <a:defRPr/>
            </a:lvl5pPr>
          </a:lstStyle>
          <a:p>
            <a:pPr lvl="0"/>
            <a:r>
              <a:rPr lang="nb-NO" dirty="0"/>
              <a:t>Gradering</a:t>
            </a:r>
          </a:p>
        </p:txBody>
      </p:sp>
    </p:spTree>
    <p:extLst>
      <p:ext uri="{BB962C8B-B14F-4D97-AF65-F5344CB8AC3E}">
        <p14:creationId xmlns:p14="http://schemas.microsoft.com/office/powerpoint/2010/main" val="29525067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D0E87D-40F5-4185-81F1-3A3B73D1A722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56500" y="6656388"/>
            <a:ext cx="1079500" cy="144462"/>
          </a:xfrm>
        </p:spPr>
        <p:txBody>
          <a:bodyPr/>
          <a:lstStyle>
            <a:lvl1pPr>
              <a:defRPr/>
            </a:lvl1pPr>
          </a:lstStyle>
          <a:p>
            <a:fld id="{BC5D0162-A6D2-42F9-B0C0-DAA90CBF659C}" type="datetime1">
              <a:rPr lang="en-US" smtClean="0"/>
              <a:pPr/>
              <a:t>8/31/2017</a:t>
            </a:fld>
            <a:endParaRPr lang="nb-NO" dirty="0"/>
          </a:p>
        </p:txBody>
      </p:sp>
      <p:sp>
        <p:nvSpPr>
          <p:cNvPr id="8" name="Plassholder for tekst 24"/>
          <p:cNvSpPr>
            <a:spLocks noGrp="1"/>
          </p:cNvSpPr>
          <p:nvPr>
            <p:ph type="body" sz="quarter" idx="13" hasCustomPrompt="1"/>
          </p:nvPr>
        </p:nvSpPr>
        <p:spPr>
          <a:xfrm>
            <a:off x="3203848" y="6597352"/>
            <a:ext cx="2232025" cy="332656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  <a:lvl5pPr>
              <a:defRPr/>
            </a:lvl5pPr>
          </a:lstStyle>
          <a:p>
            <a:pPr lvl="0"/>
            <a:r>
              <a:rPr lang="nb-NO" dirty="0"/>
              <a:t>Gradering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"/>
          </p:nvPr>
        </p:nvSpPr>
        <p:spPr>
          <a:xfrm>
            <a:off x="900113" y="1052736"/>
            <a:ext cx="7920037" cy="554461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1pPr>
            <a:lvl2pPr marL="800100" indent="-342900">
              <a:buFont typeface="Arial" pitchFamily="34" charset="0"/>
              <a:buChar char="–"/>
              <a:defRPr sz="2000">
                <a:solidFill>
                  <a:schemeClr val="bg1"/>
                </a:solidFill>
              </a:defRPr>
            </a:lvl2pPr>
            <a:lvl3pPr marL="1257300" indent="-342900">
              <a:buFont typeface="Arial" pitchFamily="34" charset="0"/>
              <a:buChar char="•"/>
              <a:defRPr sz="2000">
                <a:solidFill>
                  <a:schemeClr val="bg1"/>
                </a:solidFill>
              </a:defRPr>
            </a:lvl3pPr>
            <a:lvl4pPr marL="1714500" indent="-342900">
              <a:buFont typeface="Arial" pitchFamily="34" charset="0"/>
              <a:buChar char="–"/>
              <a:defRPr sz="2000">
                <a:solidFill>
                  <a:schemeClr val="bg1"/>
                </a:solidFill>
              </a:defRPr>
            </a:lvl4pPr>
            <a:lvl5pPr marL="2171700" indent="-342900">
              <a:buFont typeface="Arial" pitchFamily="34" charset="0"/>
              <a:buChar char="»"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429419"/>
            <a:ext cx="79311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59053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lysbilde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2ADF9D-5158-4BC7-A7CC-689C1C069B86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56500" y="6656388"/>
            <a:ext cx="1079500" cy="144462"/>
          </a:xfrm>
        </p:spPr>
        <p:txBody>
          <a:bodyPr/>
          <a:lstStyle>
            <a:lvl1pPr>
              <a:defRPr/>
            </a:lvl1pPr>
          </a:lstStyle>
          <a:p>
            <a:fld id="{2B3B5F25-5E85-4CB2-8DFB-9FB236577184}" type="datetime1">
              <a:rPr lang="en-US" smtClean="0"/>
              <a:pPr/>
              <a:t>8/31/2017</a:t>
            </a:fld>
            <a:endParaRPr lang="nb-NO" dirty="0"/>
          </a:p>
        </p:txBody>
      </p:sp>
      <p:sp>
        <p:nvSpPr>
          <p:cNvPr id="12" name="Plassholder for tekst 24"/>
          <p:cNvSpPr>
            <a:spLocks noGrp="1"/>
          </p:cNvSpPr>
          <p:nvPr>
            <p:ph type="body" sz="quarter" idx="13" hasCustomPrompt="1"/>
          </p:nvPr>
        </p:nvSpPr>
        <p:spPr>
          <a:xfrm>
            <a:off x="3203848" y="6597352"/>
            <a:ext cx="2232025" cy="332656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  <a:lvl5pPr>
              <a:defRPr/>
            </a:lvl5pPr>
          </a:lstStyle>
          <a:p>
            <a:pPr lvl="0"/>
            <a:r>
              <a:rPr lang="nb-NO" dirty="0"/>
              <a:t>Gradering</a:t>
            </a:r>
          </a:p>
        </p:txBody>
      </p:sp>
      <p:sp>
        <p:nvSpPr>
          <p:cNvPr id="13" name="Plassholder for innhold 2"/>
          <p:cNvSpPr>
            <a:spLocks noGrp="1"/>
          </p:cNvSpPr>
          <p:nvPr>
            <p:ph sz="half" idx="1"/>
          </p:nvPr>
        </p:nvSpPr>
        <p:spPr>
          <a:xfrm>
            <a:off x="900113" y="1124744"/>
            <a:ext cx="3883025" cy="5257007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 sz="2800" baseline="0">
                <a:solidFill>
                  <a:schemeClr val="bg1"/>
                </a:solidFill>
              </a:defRPr>
            </a:lvl1pPr>
            <a:lvl2pPr marL="800100" indent="-342900">
              <a:buFont typeface="Arial" pitchFamily="34" charset="0"/>
              <a:buChar char="–"/>
              <a:defRPr sz="2400" baseline="0">
                <a:solidFill>
                  <a:schemeClr val="bg1"/>
                </a:solidFill>
              </a:defRPr>
            </a:lvl2pPr>
            <a:lvl3pPr marL="1257300" indent="-342900">
              <a:buFont typeface="Arial" pitchFamily="34" charset="0"/>
              <a:buChar char="•"/>
              <a:defRPr sz="2000" baseline="0">
                <a:solidFill>
                  <a:schemeClr val="bg1"/>
                </a:solidFill>
              </a:defRPr>
            </a:lvl3pPr>
            <a:lvl4pPr marL="1657350" indent="-285750">
              <a:buFont typeface="Arial" pitchFamily="34" charset="0"/>
              <a:buChar char="–"/>
              <a:defRPr sz="1800" baseline="0">
                <a:solidFill>
                  <a:schemeClr val="bg1"/>
                </a:solidFill>
              </a:defRPr>
            </a:lvl4pPr>
            <a:lvl5pPr marL="2114550" indent="-285750">
              <a:buFont typeface="Arial" pitchFamily="34" charset="0"/>
              <a:buChar char="»"/>
              <a:defRPr sz="1800" baseline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889000" y="429419"/>
            <a:ext cx="79311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7" name="Plassholder for innhold 2"/>
          <p:cNvSpPr>
            <a:spLocks noGrp="1"/>
          </p:cNvSpPr>
          <p:nvPr>
            <p:ph sz="half" idx="14"/>
          </p:nvPr>
        </p:nvSpPr>
        <p:spPr>
          <a:xfrm>
            <a:off x="4932040" y="1124744"/>
            <a:ext cx="3883025" cy="5257007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 algn="l">
              <a:buFont typeface="Arial" pitchFamily="34" charset="0"/>
              <a:buChar char="•"/>
              <a:defRPr sz="2800" baseline="0">
                <a:solidFill>
                  <a:schemeClr val="bg1"/>
                </a:solidFill>
              </a:defRPr>
            </a:lvl1pPr>
            <a:lvl2pPr marL="800100" indent="-342900">
              <a:buFont typeface="Arial" pitchFamily="34" charset="0"/>
              <a:buChar char="–"/>
              <a:defRPr sz="2400" baseline="0">
                <a:solidFill>
                  <a:schemeClr val="bg1"/>
                </a:solidFill>
              </a:defRPr>
            </a:lvl2pPr>
            <a:lvl3pPr marL="1257300" indent="-342900">
              <a:buFont typeface="Arial" pitchFamily="34" charset="0"/>
              <a:buChar char="•"/>
              <a:defRPr sz="2000" baseline="0">
                <a:solidFill>
                  <a:schemeClr val="bg1"/>
                </a:solidFill>
              </a:defRPr>
            </a:lvl3pPr>
            <a:lvl4pPr marL="1657350" indent="-285750">
              <a:buFont typeface="Arial" pitchFamily="34" charset="0"/>
              <a:buChar char="–"/>
              <a:defRPr sz="1800" baseline="0">
                <a:solidFill>
                  <a:schemeClr val="bg1"/>
                </a:solidFill>
              </a:defRPr>
            </a:lvl4pPr>
            <a:lvl5pPr marL="2114550" indent="-285750">
              <a:buFont typeface="Arial" pitchFamily="34" charset="0"/>
              <a:buChar char="»"/>
              <a:defRPr sz="1800" baseline="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002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8557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557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615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9B0756-46BD-450E-8731-C180E89B09DC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56500" y="6656388"/>
            <a:ext cx="1079500" cy="144462"/>
          </a:xfrm>
        </p:spPr>
        <p:txBody>
          <a:bodyPr/>
          <a:lstStyle>
            <a:lvl1pPr>
              <a:defRPr/>
            </a:lvl1pPr>
          </a:lstStyle>
          <a:p>
            <a:fld id="{AFC8B775-3AE8-44E0-A062-0E77D76CF95C}" type="datetime1">
              <a:rPr lang="en-US" smtClean="0"/>
              <a:pPr/>
              <a:t>8/31/2017</a:t>
            </a:fld>
            <a:endParaRPr lang="nb-NO" dirty="0"/>
          </a:p>
        </p:txBody>
      </p:sp>
      <p:sp>
        <p:nvSpPr>
          <p:cNvPr id="10" name="Plassholder for tekst 24"/>
          <p:cNvSpPr>
            <a:spLocks noGrp="1"/>
          </p:cNvSpPr>
          <p:nvPr>
            <p:ph type="body" sz="quarter" idx="13" hasCustomPrompt="1"/>
          </p:nvPr>
        </p:nvSpPr>
        <p:spPr>
          <a:xfrm>
            <a:off x="3203848" y="6597352"/>
            <a:ext cx="2232025" cy="332656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  <a:lvl5pPr>
              <a:defRPr/>
            </a:lvl5pPr>
          </a:lstStyle>
          <a:p>
            <a:pPr lvl="0"/>
            <a:r>
              <a:rPr lang="nb-NO" dirty="0"/>
              <a:t>Gradering</a:t>
            </a:r>
          </a:p>
        </p:txBody>
      </p:sp>
    </p:spTree>
    <p:extLst>
      <p:ext uri="{BB962C8B-B14F-4D97-AF65-F5344CB8AC3E}">
        <p14:creationId xmlns:p14="http://schemas.microsoft.com/office/powerpoint/2010/main" val="3805775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24BAB8-8387-4C03-898B-CE90D3D7D1C6}" type="slidenum">
              <a:rPr lang="nb-NO"/>
              <a:pPr/>
              <a:t>‹#›</a:t>
            </a:fld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556500" y="6656388"/>
            <a:ext cx="1079500" cy="144462"/>
          </a:xfrm>
        </p:spPr>
        <p:txBody>
          <a:bodyPr/>
          <a:lstStyle>
            <a:lvl1pPr>
              <a:defRPr/>
            </a:lvl1pPr>
          </a:lstStyle>
          <a:p>
            <a:fld id="{A93EEF41-B075-4F83-9BCA-B22A3083C0E2}" type="datetime1">
              <a:rPr lang="en-US" smtClean="0"/>
              <a:pPr/>
              <a:t>8/31/2017</a:t>
            </a:fld>
            <a:endParaRPr lang="nb-NO" dirty="0"/>
          </a:p>
        </p:txBody>
      </p:sp>
      <p:sp>
        <p:nvSpPr>
          <p:cNvPr id="8" name="Plassholder for tekst 24"/>
          <p:cNvSpPr>
            <a:spLocks noGrp="1"/>
          </p:cNvSpPr>
          <p:nvPr>
            <p:ph type="body" sz="quarter" idx="13" hasCustomPrompt="1"/>
          </p:nvPr>
        </p:nvSpPr>
        <p:spPr>
          <a:xfrm>
            <a:off x="3203848" y="6597352"/>
            <a:ext cx="2232025" cy="332656"/>
          </a:xfrm>
          <a:prstGeom prst="rect">
            <a:avLst/>
          </a:prstGeom>
        </p:spPr>
        <p:txBody>
          <a:bodyPr/>
          <a:lstStyle>
            <a:lvl1pPr>
              <a:defRPr sz="1200" b="1"/>
            </a:lvl1pPr>
            <a:lvl5pPr>
              <a:defRPr/>
            </a:lvl5pPr>
          </a:lstStyle>
          <a:p>
            <a:pPr lvl="0"/>
            <a:r>
              <a:rPr lang="nb-NO" dirty="0"/>
              <a:t>Gradering</a:t>
            </a:r>
          </a:p>
        </p:txBody>
      </p:sp>
    </p:spTree>
    <p:extLst>
      <p:ext uri="{BB962C8B-B14F-4D97-AF65-F5344CB8AC3E}">
        <p14:creationId xmlns:p14="http://schemas.microsoft.com/office/powerpoint/2010/main" val="103140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4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7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871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5507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96944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2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34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33.xml"/><Relationship Id="rId9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8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40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39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1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22"/>
            <a:ext cx="91535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8557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10" name="Plassholder for dato 9"/>
          <p:cNvSpPr txBox="1">
            <a:spLocks noGrp="1"/>
          </p:cNvSpPr>
          <p:nvPr/>
        </p:nvSpPr>
        <p:spPr>
          <a:xfrm>
            <a:off x="7500938" y="6642100"/>
            <a:ext cx="928687" cy="215900"/>
          </a:xfrm>
          <a:prstGeom prst="rect">
            <a:avLst/>
          </a:prstGeom>
          <a:noFill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0D54FB-D295-4881-9A99-FA0C4782FC80}" type="datetime1">
              <a:rPr lang="nb-NO" sz="1000">
                <a:solidFill>
                  <a:srgbClr val="D9D9D9"/>
                </a:solidFill>
                <a:latin typeface="FORSVARET-Light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31.08.2017</a:t>
            </a:fld>
            <a:endParaRPr lang="en-US" sz="1000">
              <a:solidFill>
                <a:srgbClr val="D9D9D9"/>
              </a:solidFill>
              <a:latin typeface="FORSVARET-Light" pitchFamily="2" charset="0"/>
              <a:cs typeface="Arial" charset="0"/>
            </a:endParaRPr>
          </a:p>
        </p:txBody>
      </p:sp>
      <p:sp>
        <p:nvSpPr>
          <p:cNvPr id="11" name="Plassholder for lysbildenummer 10"/>
          <p:cNvSpPr txBox="1">
            <a:spLocks noGrp="1"/>
          </p:cNvSpPr>
          <p:nvPr/>
        </p:nvSpPr>
        <p:spPr>
          <a:xfrm>
            <a:off x="8643938" y="6642100"/>
            <a:ext cx="357187" cy="215900"/>
          </a:xfrm>
          <a:prstGeom prst="rect">
            <a:avLst/>
          </a:prstGeom>
          <a:noFill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DEF9F00-E7D4-48A6-9C9E-651B13899B0E}" type="slidenum">
              <a:rPr lang="en-US" sz="1000">
                <a:solidFill>
                  <a:srgbClr val="D9D9D9"/>
                </a:solidFill>
                <a:latin typeface="FORSVARET-Light" pitchFamily="2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>
              <a:solidFill>
                <a:srgbClr val="D9D9D9"/>
              </a:solidFill>
              <a:latin typeface="FORSVARET-Light" pitchFamily="2" charset="0"/>
              <a:cs typeface="Arial" charset="0"/>
            </a:endParaRPr>
          </a:p>
        </p:txBody>
      </p:sp>
      <p:sp>
        <p:nvSpPr>
          <p:cNvPr id="5" name="TekstSylinder 4"/>
          <p:cNvSpPr txBox="1">
            <a:spLocks noChangeAspect="1"/>
          </p:cNvSpPr>
          <p:nvPr/>
        </p:nvSpPr>
        <p:spPr>
          <a:xfrm>
            <a:off x="2938463" y="6616700"/>
            <a:ext cx="2928937" cy="2444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 sz="1000">
                <a:solidFill>
                  <a:srgbClr val="D9D9D9"/>
                </a:solidFill>
                <a:latin typeface="FORSVARET-Medium" pitchFamily="2" charset="0"/>
                <a:cs typeface="Arial" charset="0"/>
              </a:rPr>
              <a:t>Norge i NATO</a:t>
            </a:r>
            <a:endParaRPr lang="en-US" sz="1000">
              <a:solidFill>
                <a:srgbClr val="D9D9D9"/>
              </a:solidFill>
              <a:latin typeface="FORSVARET-Medium" pitchFamily="2" charset="0"/>
              <a:cs typeface="Arial" charset="0"/>
            </a:endParaRP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08050"/>
            <a:ext cx="82296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82121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8E39-EA54-41FA-BDAC-DD9C42689863}" type="datetimeFigureOut">
              <a:rPr lang="nb-NO" smtClean="0"/>
              <a:t>31.08.2017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705A8-4424-4CE6-8103-050EFC6EAE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460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F6F6F"/>
            </a:gs>
            <a:gs pos="100000">
              <a:srgbClr val="43434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2" name="Bilde 8" descr="purple bar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4938"/>
            <a:ext cx="91440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83" name="Bilde 14" descr="light_stripes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4250"/>
            <a:ext cx="914400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69" name="Picture 9" descr="Forsvaret_ne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2875"/>
            <a:ext cx="133191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74" name="Rectangle 1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556500" y="6656388"/>
            <a:ext cx="1079500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D9D9D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7544754-0292-4E78-9390-2AD63E9BB819}" type="datetime1">
              <a:rPr lang="en-US" smtClean="0">
                <a:cs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8/31/2017</a:t>
            </a:fld>
            <a:endParaRPr lang="nb-NO" dirty="0">
              <a:cs typeface="Arial" pitchFamily="34" charset="0"/>
            </a:endParaRPr>
          </a:p>
        </p:txBody>
      </p:sp>
      <p:sp>
        <p:nvSpPr>
          <p:cNvPr id="19457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6624638"/>
            <a:ext cx="406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D9D9D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52EC686-DA5F-4EB9-AA32-5C771BF47B22}" type="slidenum">
              <a:rPr lang="nb-NO">
                <a:cs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b-NO">
              <a:cs typeface="Arial" pitchFamily="34" charset="0"/>
            </a:endParaRPr>
          </a:p>
        </p:txBody>
      </p:sp>
      <p:pic>
        <p:nvPicPr>
          <p:cNvPr id="10" name="Picture 1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555555"/>
              </a:clrFrom>
              <a:clrTo>
                <a:srgbClr val="55555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97875"/>
            <a:ext cx="560388" cy="56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3"/>
          <p:cNvSpPr txBox="1">
            <a:spLocks noChangeArrowheads="1"/>
          </p:cNvSpPr>
          <p:nvPr/>
        </p:nvSpPr>
        <p:spPr bwMode="white">
          <a:xfrm>
            <a:off x="611560" y="404788"/>
            <a:ext cx="49672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bg1"/>
                </a:solidFill>
                <a:latin typeface="FORSVARET-Medium" pitchFamily="2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b-NO" dirty="0">
                <a:solidFill>
                  <a:srgbClr val="FFFFFF"/>
                </a:solidFill>
              </a:rPr>
              <a:t>NOR MILREP</a:t>
            </a:r>
          </a:p>
        </p:txBody>
      </p:sp>
    </p:spTree>
    <p:extLst>
      <p:ext uri="{BB962C8B-B14F-4D97-AF65-F5344CB8AC3E}">
        <p14:creationId xmlns:p14="http://schemas.microsoft.com/office/powerpoint/2010/main" val="488126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F6F6F"/>
            </a:gs>
            <a:gs pos="100000">
              <a:srgbClr val="43434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2" name="Bilde 8" descr="purple bar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4938"/>
            <a:ext cx="91440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83" name="Bilde 14" descr="light_stripes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4250"/>
            <a:ext cx="914400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69" name="Picture 9" descr="Forsvaret_ne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2875"/>
            <a:ext cx="133191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74" name="Rectangle 1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556500" y="6656388"/>
            <a:ext cx="1079500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D9D9D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BA53587-C4EF-4618-8706-D4B6DD99B08F}" type="datetime1">
              <a:rPr lang="en-US" smtClean="0">
                <a:cs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8/31/2017</a:t>
            </a:fld>
            <a:endParaRPr lang="nb-NO" dirty="0">
              <a:cs typeface="Arial" pitchFamily="34" charset="0"/>
            </a:endParaRPr>
          </a:p>
        </p:txBody>
      </p:sp>
      <p:sp>
        <p:nvSpPr>
          <p:cNvPr id="19457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6624638"/>
            <a:ext cx="406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D9D9D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52EC686-DA5F-4EB9-AA32-5C771BF47B22}" type="slidenum">
              <a:rPr lang="nb-NO">
                <a:cs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b-NO">
              <a:cs typeface="Arial" pitchFamily="34" charset="0"/>
            </a:endParaRPr>
          </a:p>
        </p:txBody>
      </p:sp>
      <p:pic>
        <p:nvPicPr>
          <p:cNvPr id="10" name="Picture 1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555555"/>
              </a:clrFrom>
              <a:clrTo>
                <a:srgbClr val="55555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97875"/>
            <a:ext cx="560388" cy="56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3"/>
          <p:cNvSpPr txBox="1">
            <a:spLocks noChangeArrowheads="1"/>
          </p:cNvSpPr>
          <p:nvPr/>
        </p:nvSpPr>
        <p:spPr bwMode="white">
          <a:xfrm>
            <a:off x="611560" y="404788"/>
            <a:ext cx="49672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bg1"/>
                </a:solidFill>
                <a:latin typeface="FORSVARET-Medium" pitchFamily="2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b-NO" dirty="0">
                <a:solidFill>
                  <a:srgbClr val="FFFFFF"/>
                </a:solidFill>
              </a:rPr>
              <a:t>NOR MILREP</a:t>
            </a:r>
          </a:p>
        </p:txBody>
      </p:sp>
    </p:spTree>
    <p:extLst>
      <p:ext uri="{BB962C8B-B14F-4D97-AF65-F5344CB8AC3E}">
        <p14:creationId xmlns:p14="http://schemas.microsoft.com/office/powerpoint/2010/main" val="392819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6F6F6F"/>
            </a:gs>
            <a:gs pos="100000">
              <a:srgbClr val="43434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2" name="Bilde 8" descr="purple bar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4938"/>
            <a:ext cx="9144000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83" name="Bilde 14" descr="light_stripes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4250"/>
            <a:ext cx="914400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69" name="Picture 9" descr="Forsvaret_ne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2875"/>
            <a:ext cx="133191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74" name="Rectangle 1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7556500" y="6656388"/>
            <a:ext cx="1079500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D9D9D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BA53587-C4EF-4618-8706-D4B6DD99B08F}" type="datetime1">
              <a:rPr lang="en-US" smtClean="0">
                <a:cs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8/31/2017</a:t>
            </a:fld>
            <a:endParaRPr lang="nb-NO" dirty="0">
              <a:cs typeface="Arial" pitchFamily="34" charset="0"/>
            </a:endParaRPr>
          </a:p>
        </p:txBody>
      </p:sp>
      <p:sp>
        <p:nvSpPr>
          <p:cNvPr id="19457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5688" y="6624638"/>
            <a:ext cx="406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D9D9D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52EC686-DA5F-4EB9-AA32-5C771BF47B22}" type="slidenum">
              <a:rPr lang="nb-NO">
                <a:cs typeface="Arial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nb-NO">
              <a:cs typeface="Arial" pitchFamily="34" charset="0"/>
            </a:endParaRPr>
          </a:p>
        </p:txBody>
      </p:sp>
      <p:pic>
        <p:nvPicPr>
          <p:cNvPr id="10" name="Picture 1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555555"/>
              </a:clrFrom>
              <a:clrTo>
                <a:srgbClr val="55555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97875"/>
            <a:ext cx="560388" cy="560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3"/>
          <p:cNvSpPr txBox="1">
            <a:spLocks noChangeArrowheads="1"/>
          </p:cNvSpPr>
          <p:nvPr/>
        </p:nvSpPr>
        <p:spPr bwMode="white">
          <a:xfrm>
            <a:off x="611560" y="404788"/>
            <a:ext cx="49672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bg1"/>
                </a:solidFill>
                <a:latin typeface="FORSVARET-Medium" pitchFamily="2" charset="0"/>
                <a:ea typeface="+mn-ea"/>
                <a:cs typeface="Arial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b-NO" dirty="0">
                <a:solidFill>
                  <a:srgbClr val="FFFFFF"/>
                </a:solidFill>
              </a:rPr>
              <a:t>NOR MILREP</a:t>
            </a:r>
          </a:p>
        </p:txBody>
      </p:sp>
    </p:spTree>
    <p:extLst>
      <p:ext uri="{BB962C8B-B14F-4D97-AF65-F5344CB8AC3E}">
        <p14:creationId xmlns:p14="http://schemas.microsoft.com/office/powerpoint/2010/main" val="392819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66788" y="1379538"/>
            <a:ext cx="7391400" cy="1265237"/>
          </a:xfrm>
          <a:noFill/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nb-NO" sz="5400" b="1" dirty="0"/>
              <a:t>Beslutningsprosesser i NATO</a:t>
            </a: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776288" y="5486400"/>
            <a:ext cx="7456487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nb-NO" sz="2400" dirty="0">
                <a:latin typeface="Calibri" pitchFamily="34" charset="0"/>
              </a:rPr>
              <a:t>FKOM Torbjørn Sakseide</a:t>
            </a:r>
          </a:p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nb-NO" sz="2400" dirty="0">
                <a:latin typeface="Calibri" pitchFamily="34" charset="0"/>
              </a:rPr>
              <a:t>Tidligere </a:t>
            </a:r>
            <a:r>
              <a:rPr lang="nb-NO" sz="2400" dirty="0" err="1">
                <a:latin typeface="Calibri" pitchFamily="34" charset="0"/>
              </a:rPr>
              <a:t>Deputy</a:t>
            </a:r>
            <a:r>
              <a:rPr lang="nb-NO" sz="2400" dirty="0">
                <a:latin typeface="Calibri" pitchFamily="34" charset="0"/>
              </a:rPr>
              <a:t> NOR  </a:t>
            </a:r>
            <a:r>
              <a:rPr lang="nb-NO" sz="2400" dirty="0" err="1">
                <a:latin typeface="Calibri" pitchFamily="34" charset="0"/>
              </a:rPr>
              <a:t>MilRep</a:t>
            </a:r>
            <a:r>
              <a:rPr lang="nb-NO" sz="2400" dirty="0">
                <a:latin typeface="Calibri" pitchFamily="34" charset="0"/>
              </a:rPr>
              <a:t> og NK/Stabssjef MMB</a:t>
            </a:r>
            <a:br>
              <a:rPr lang="nb-NO" sz="2400" dirty="0">
                <a:latin typeface="Calibri" pitchFamily="34" charset="0"/>
              </a:rPr>
            </a:br>
            <a:endParaRPr lang="nb-NO" sz="2000" dirty="0">
              <a:latin typeface="Calibri" pitchFamily="34" charset="0"/>
            </a:endParaRPr>
          </a:p>
        </p:txBody>
      </p:sp>
      <p:pic>
        <p:nvPicPr>
          <p:cNvPr id="4101" name="Picture 5" descr="brussel_nato_275554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141663"/>
            <a:ext cx="5040312" cy="225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090571"/>
      </p:ext>
    </p:extLst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6789440" cy="792163"/>
          </a:xfrm>
        </p:spPr>
        <p:txBody>
          <a:bodyPr/>
          <a:lstStyle/>
          <a:p>
            <a:r>
              <a:rPr lang="nb-NO" dirty="0"/>
              <a:t>Samarbeid og møter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998"/>
          </a:xfrm>
        </p:spPr>
        <p:txBody>
          <a:bodyPr/>
          <a:lstStyle/>
          <a:p>
            <a:r>
              <a:rPr lang="nb-NO" dirty="0" err="1"/>
              <a:t>MilRep</a:t>
            </a:r>
            <a:r>
              <a:rPr lang="nb-NO" dirty="0"/>
              <a:t> møter med Ambassadør på NORDEL man-ons-</a:t>
            </a:r>
            <a:r>
              <a:rPr lang="nb-NO" dirty="0" err="1"/>
              <a:t>fre</a:t>
            </a:r>
            <a:endParaRPr lang="nb-NO" dirty="0"/>
          </a:p>
          <a:p>
            <a:r>
              <a:rPr lang="nb-NO" dirty="0" err="1"/>
              <a:t>MilRep</a:t>
            </a:r>
            <a:r>
              <a:rPr lang="nb-NO" dirty="0"/>
              <a:t> møter med forsvarsråd ukentlig</a:t>
            </a:r>
          </a:p>
          <a:p>
            <a:r>
              <a:rPr lang="nb-NO" dirty="0"/>
              <a:t>Saksbehandler VTC med FD/FST/NMR SHAPE ukentlig</a:t>
            </a:r>
          </a:p>
          <a:p>
            <a:r>
              <a:rPr lang="nb-NO" dirty="0" err="1"/>
              <a:t>MilRep</a:t>
            </a:r>
            <a:r>
              <a:rPr lang="nb-NO" dirty="0"/>
              <a:t> deltar på NAC møter med Ambassadør som militær rådgiver</a:t>
            </a:r>
          </a:p>
          <a:p>
            <a:pPr lvl="1"/>
            <a:r>
              <a:rPr lang="nb-NO" dirty="0"/>
              <a:t>NAC møter 3-6 ganger i ulike formater ukentlig</a:t>
            </a:r>
          </a:p>
          <a:p>
            <a:r>
              <a:rPr lang="nb-NO" dirty="0"/>
              <a:t>Regelmessige møter mellom fagansvarlige ved NORDEL og MMB</a:t>
            </a:r>
          </a:p>
        </p:txBody>
      </p:sp>
    </p:spTree>
    <p:extLst>
      <p:ext uri="{BB962C8B-B14F-4D97-AF65-F5344CB8AC3E}">
        <p14:creationId xmlns:p14="http://schemas.microsoft.com/office/powerpoint/2010/main" val="2208014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2163"/>
          </a:xfrm>
        </p:spPr>
        <p:txBody>
          <a:bodyPr/>
          <a:lstStyle/>
          <a:p>
            <a:r>
              <a:rPr lang="nb-NO" dirty="0"/>
              <a:t>Samarbeid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974"/>
          </a:xfrm>
        </p:spPr>
        <p:txBody>
          <a:bodyPr/>
          <a:lstStyle/>
          <a:p>
            <a:r>
              <a:rPr lang="nb-NO" dirty="0"/>
              <a:t>MC møter i utgangspunktet 2 ganger ukentlig</a:t>
            </a:r>
          </a:p>
          <a:p>
            <a:r>
              <a:rPr lang="nb-NO" dirty="0"/>
              <a:t>MCWG frekvens avhengig av pågående saker</a:t>
            </a:r>
          </a:p>
          <a:p>
            <a:r>
              <a:rPr lang="nb-NO" dirty="0" err="1"/>
              <a:t>MilRep</a:t>
            </a:r>
            <a:r>
              <a:rPr lang="nb-NO" dirty="0"/>
              <a:t> deltar på FSJ LGM</a:t>
            </a:r>
          </a:p>
          <a:p>
            <a:pPr lvl="1"/>
            <a:r>
              <a:rPr lang="nb-NO" dirty="0"/>
              <a:t>Innspill til FMR</a:t>
            </a:r>
          </a:p>
          <a:p>
            <a:pPr lvl="1"/>
            <a:r>
              <a:rPr lang="nb-NO" dirty="0"/>
              <a:t>Status policy saker i NATO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8391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Møteformater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Sykliske prosesser</a:t>
            </a:r>
          </a:p>
          <a:p>
            <a:r>
              <a:rPr lang="nb-NO" dirty="0"/>
              <a:t>Toppmøte annet hvert år</a:t>
            </a:r>
          </a:p>
          <a:p>
            <a:pPr lvl="1"/>
            <a:r>
              <a:rPr lang="nb-NO" dirty="0"/>
              <a:t>HOSG</a:t>
            </a:r>
          </a:p>
          <a:p>
            <a:r>
              <a:rPr lang="nb-NO" dirty="0"/>
              <a:t>Utenriksministre 3 ganger årlig</a:t>
            </a:r>
          </a:p>
          <a:p>
            <a:r>
              <a:rPr lang="nb-NO" dirty="0"/>
              <a:t>Forsvarsministre 3 ganger årlig</a:t>
            </a:r>
          </a:p>
          <a:p>
            <a:r>
              <a:rPr lang="nb-NO" dirty="0"/>
              <a:t>Forsvarssjefer 3 ganger årlig</a:t>
            </a:r>
          </a:p>
        </p:txBody>
      </p:sp>
    </p:spTree>
    <p:extLst>
      <p:ext uri="{BB962C8B-B14F-4D97-AF65-F5344CB8AC3E}">
        <p14:creationId xmlns:p14="http://schemas.microsoft.com/office/powerpoint/2010/main" val="3258580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115616" y="18864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 b="1" dirty="0">
                <a:solidFill>
                  <a:srgbClr val="000000"/>
                </a:solidFill>
              </a:rPr>
              <a:t>NATO HQ </a:t>
            </a:r>
            <a:r>
              <a:rPr lang="en-GB" sz="3600" b="1" dirty="0" err="1">
                <a:solidFill>
                  <a:srgbClr val="000000"/>
                </a:solidFill>
              </a:rPr>
              <a:t>bemanning</a:t>
            </a:r>
            <a:endParaRPr lang="en-GB" sz="36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000" b="1" dirty="0">
                <a:solidFill>
                  <a:srgbClr val="000000"/>
                </a:solidFill>
              </a:rPr>
              <a:t>(</a:t>
            </a:r>
            <a:r>
              <a:rPr lang="en-GB" sz="2000" b="1" dirty="0" err="1">
                <a:solidFill>
                  <a:srgbClr val="000000"/>
                </a:solidFill>
              </a:rPr>
              <a:t>alle</a:t>
            </a:r>
            <a:r>
              <a:rPr lang="en-GB" sz="2000" b="1" dirty="0">
                <a:solidFill>
                  <a:srgbClr val="000000"/>
                </a:solidFill>
              </a:rPr>
              <a:t> tall </a:t>
            </a:r>
            <a:r>
              <a:rPr lang="en-GB" sz="2000" b="1" dirty="0" err="1">
                <a:solidFill>
                  <a:srgbClr val="000000"/>
                </a:solidFill>
              </a:rPr>
              <a:t>cirka</a:t>
            </a:r>
            <a:r>
              <a:rPr lang="en-GB" sz="2000" b="1" dirty="0">
                <a:solidFill>
                  <a:srgbClr val="000000"/>
                </a:solidFill>
              </a:rPr>
              <a:t> tall)</a:t>
            </a:r>
            <a:endParaRPr lang="nb-NO" sz="2000" b="1" dirty="0">
              <a:solidFill>
                <a:srgbClr val="000000"/>
              </a:solidFill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57200" y="1752600"/>
            <a:ext cx="8229600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GB" sz="2400">
                <a:solidFill>
                  <a:srgbClr val="000000"/>
                </a:solidFill>
              </a:rPr>
              <a:t>Internasjonale stab (IS)     			1,200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GB" sz="2400">
                <a:solidFill>
                  <a:srgbClr val="000000"/>
                </a:solidFill>
              </a:rPr>
              <a:t>Delegasjoner  				612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GB" sz="2400">
                <a:solidFill>
                  <a:srgbClr val="000000"/>
                </a:solidFill>
              </a:rPr>
              <a:t>Internasjonale Militære Stab (IMS) 	435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GB" sz="2400">
                <a:solidFill>
                  <a:srgbClr val="000000"/>
                </a:solidFill>
              </a:rPr>
              <a:t>Militære Representasjoner 		450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GB" sz="2400">
                <a:solidFill>
                  <a:srgbClr val="000000"/>
                </a:solidFill>
              </a:rPr>
              <a:t>Partnernasjoner	 	 		370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GB" sz="2400">
                <a:solidFill>
                  <a:srgbClr val="000000"/>
                </a:solidFill>
              </a:rPr>
              <a:t>Øvrige					576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GB" sz="2400">
                <a:solidFill>
                  <a:srgbClr val="000000"/>
                </a:solidFill>
              </a:rPr>
              <a:t>Total					3,643</a:t>
            </a:r>
            <a:br>
              <a:rPr lang="en-GB" sz="2400">
                <a:solidFill>
                  <a:srgbClr val="000000"/>
                </a:solidFill>
              </a:rPr>
            </a:br>
            <a:endParaRPr lang="en-GB" sz="2400">
              <a:solidFill>
                <a:srgbClr val="000000"/>
              </a:solidFill>
            </a:endParaRP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sz="2000">
                <a:solidFill>
                  <a:srgbClr val="000000"/>
                </a:solidFill>
              </a:rPr>
              <a:t>Ca 1/3 militære</a:t>
            </a:r>
            <a:endParaRPr lang="nb-NO" sz="2000">
              <a:solidFill>
                <a:srgbClr val="000000"/>
              </a:solidFill>
            </a:endParaRPr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509588" y="4405313"/>
            <a:ext cx="6700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620255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771525" y="869950"/>
            <a:ext cx="7600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nb-NO" sz="3200" b="1">
                <a:solidFill>
                  <a:srgbClr val="000000"/>
                </a:solidFill>
              </a:rPr>
              <a:t>Nordmenn ved NATO HK (ca)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533525" y="2144713"/>
            <a:ext cx="592455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</a:pPr>
            <a:r>
              <a:rPr lang="nb-NO" sz="2400" dirty="0">
                <a:solidFill>
                  <a:srgbClr val="000000"/>
                </a:solidFill>
              </a:rPr>
              <a:t>NORDEL			30 (27+3)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</a:pPr>
            <a:r>
              <a:rPr lang="nb-NO" sz="2400" dirty="0">
                <a:solidFill>
                  <a:srgbClr val="000000"/>
                </a:solidFill>
              </a:rPr>
              <a:t>IS				 8 (varierer)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</a:pPr>
            <a:r>
              <a:rPr lang="nb-NO" sz="2400" dirty="0">
                <a:solidFill>
                  <a:srgbClr val="000000"/>
                </a:solidFill>
              </a:rPr>
              <a:t>MMB			21 (20) (17+2+1)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</a:pPr>
            <a:r>
              <a:rPr lang="nb-NO" sz="2400" dirty="0">
                <a:solidFill>
                  <a:srgbClr val="000000"/>
                </a:solidFill>
              </a:rPr>
              <a:t>IMS/</a:t>
            </a:r>
            <a:r>
              <a:rPr lang="nb-NO" sz="2400" dirty="0" err="1">
                <a:solidFill>
                  <a:srgbClr val="000000"/>
                </a:solidFill>
              </a:rPr>
              <a:t>Agencies</a:t>
            </a:r>
            <a:r>
              <a:rPr lang="nb-NO" sz="2400" dirty="0">
                <a:solidFill>
                  <a:srgbClr val="000000"/>
                </a:solidFill>
              </a:rPr>
              <a:t>		15 (varierer)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Wingdings" pitchFamily="2" charset="2"/>
              <a:buChar char="ü"/>
            </a:pPr>
            <a:r>
              <a:rPr lang="nb-NO" sz="2400" dirty="0">
                <a:solidFill>
                  <a:srgbClr val="000000"/>
                </a:solidFill>
              </a:rPr>
              <a:t>Totalt			</a:t>
            </a:r>
            <a:r>
              <a:rPr lang="nb-NO" sz="2400" dirty="0" err="1">
                <a:solidFill>
                  <a:srgbClr val="000000"/>
                </a:solidFill>
              </a:rPr>
              <a:t>ca</a:t>
            </a:r>
            <a:r>
              <a:rPr lang="nb-NO" sz="2400" dirty="0">
                <a:solidFill>
                  <a:srgbClr val="000000"/>
                </a:solidFill>
              </a:rPr>
              <a:t> 74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1444625" y="3941763"/>
            <a:ext cx="5737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11320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22371270"/>
              </p:ext>
            </p:extLst>
          </p:nvPr>
        </p:nvGraphicFramePr>
        <p:xfrm>
          <a:off x="0" y="0"/>
          <a:ext cx="9144000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2263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5"/>
          <p:cNvSpPr txBox="1">
            <a:spLocks noChangeArrowheads="1"/>
          </p:cNvSpPr>
          <p:nvPr/>
        </p:nvSpPr>
        <p:spPr bwMode="auto">
          <a:xfrm>
            <a:off x="228600" y="2751138"/>
            <a:ext cx="16979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400" dirty="0">
                <a:cs typeface="Arial" charset="0"/>
              </a:rPr>
              <a:t>Ob Geir Standahl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400" dirty="0" err="1">
                <a:solidFill>
                  <a:srgbClr val="000000"/>
                </a:solidFill>
                <a:cs typeface="Arial" charset="0"/>
              </a:rPr>
              <a:t>Oblt</a:t>
            </a:r>
            <a:r>
              <a:rPr lang="nb-NO" sz="1400" dirty="0">
                <a:solidFill>
                  <a:srgbClr val="000000"/>
                </a:solidFill>
                <a:cs typeface="Arial" charset="0"/>
              </a:rPr>
              <a:t> Remi Høyning</a:t>
            </a:r>
          </a:p>
        </p:txBody>
      </p:sp>
      <p:sp>
        <p:nvSpPr>
          <p:cNvPr id="28675" name="Text Box 16"/>
          <p:cNvSpPr txBox="1">
            <a:spLocks noChangeArrowheads="1"/>
          </p:cNvSpPr>
          <p:nvPr/>
        </p:nvSpPr>
        <p:spPr bwMode="auto">
          <a:xfrm>
            <a:off x="2173288" y="2751138"/>
            <a:ext cx="12202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400" dirty="0" err="1">
                <a:solidFill>
                  <a:srgbClr val="000000"/>
                </a:solidFill>
                <a:cs typeface="Arial" charset="0"/>
              </a:rPr>
              <a:t>FKom</a:t>
            </a:r>
            <a:r>
              <a:rPr lang="nb-NO" sz="1400" dirty="0">
                <a:solidFill>
                  <a:srgbClr val="000000"/>
                </a:solidFill>
                <a:cs typeface="Arial" charset="0"/>
              </a:rPr>
              <a:t> Helset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400" dirty="0">
                <a:solidFill>
                  <a:srgbClr val="000000"/>
                </a:solidFill>
                <a:cs typeface="Arial" charset="0"/>
              </a:rPr>
              <a:t>(til 1 </a:t>
            </a:r>
            <a:r>
              <a:rPr lang="nb-NO" sz="1400" dirty="0" err="1">
                <a:solidFill>
                  <a:srgbClr val="000000"/>
                </a:solidFill>
                <a:cs typeface="Arial" charset="0"/>
              </a:rPr>
              <a:t>okt</a:t>
            </a:r>
            <a:r>
              <a:rPr lang="nb-NO" sz="1400" dirty="0">
                <a:solidFill>
                  <a:srgbClr val="000000"/>
                </a:solidFill>
                <a:cs typeface="Arial" charset="0"/>
              </a:rPr>
              <a:t> 15)</a:t>
            </a:r>
          </a:p>
        </p:txBody>
      </p:sp>
      <p:sp>
        <p:nvSpPr>
          <p:cNvPr id="28677" name="Text Box 22"/>
          <p:cNvSpPr txBox="1">
            <a:spLocks noChangeArrowheads="1"/>
          </p:cNvSpPr>
          <p:nvPr/>
        </p:nvSpPr>
        <p:spPr bwMode="auto">
          <a:xfrm>
            <a:off x="3706367" y="2686606"/>
            <a:ext cx="185820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400" dirty="0" err="1">
                <a:solidFill>
                  <a:srgbClr val="000000"/>
                </a:solidFill>
                <a:cs typeface="Arial" charset="0"/>
              </a:rPr>
              <a:t>Komm</a:t>
            </a:r>
            <a:r>
              <a:rPr lang="nb-NO" sz="1400" dirty="0">
                <a:solidFill>
                  <a:srgbClr val="000000"/>
                </a:solidFill>
                <a:cs typeface="Arial" charset="0"/>
              </a:rPr>
              <a:t> Øyvin Larsen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400" dirty="0" err="1">
                <a:solidFill>
                  <a:srgbClr val="000000"/>
                </a:solidFill>
                <a:cs typeface="Arial" charset="0"/>
              </a:rPr>
              <a:t>Komkapt</a:t>
            </a:r>
            <a:r>
              <a:rPr lang="nb-NO" sz="1400" dirty="0">
                <a:solidFill>
                  <a:srgbClr val="000000"/>
                </a:solidFill>
                <a:cs typeface="Arial" charset="0"/>
              </a:rPr>
              <a:t> Kjetil Berge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400" dirty="0" err="1">
                <a:solidFill>
                  <a:srgbClr val="000000"/>
                </a:solidFill>
                <a:cs typeface="Arial" charset="0"/>
              </a:rPr>
              <a:t>Oblt</a:t>
            </a:r>
            <a:r>
              <a:rPr lang="nb-NO" sz="1400" dirty="0">
                <a:solidFill>
                  <a:srgbClr val="000000"/>
                </a:solidFill>
                <a:cs typeface="Arial" charset="0"/>
              </a:rPr>
              <a:t> Terje Ågren</a:t>
            </a:r>
          </a:p>
        </p:txBody>
      </p:sp>
      <p:sp>
        <p:nvSpPr>
          <p:cNvPr id="28678" name="Text Box 24"/>
          <p:cNvSpPr txBox="1">
            <a:spLocks noChangeArrowheads="1"/>
          </p:cNvSpPr>
          <p:nvPr/>
        </p:nvSpPr>
        <p:spPr bwMode="auto">
          <a:xfrm>
            <a:off x="7380312" y="2769638"/>
            <a:ext cx="153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400" dirty="0">
                <a:solidFill>
                  <a:srgbClr val="000000"/>
                </a:solidFill>
                <a:cs typeface="Arial" charset="0"/>
              </a:rPr>
              <a:t>Ob Tom Smellror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sz="14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90107674"/>
              </p:ext>
            </p:extLst>
          </p:nvPr>
        </p:nvGraphicFramePr>
        <p:xfrm>
          <a:off x="265907" y="836712"/>
          <a:ext cx="8685212" cy="2005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5608638" y="2758321"/>
            <a:ext cx="16366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400" dirty="0">
                <a:solidFill>
                  <a:srgbClr val="000000"/>
                </a:solidFill>
                <a:cs typeface="Arial" charset="0"/>
              </a:rPr>
              <a:t>GM Trond Karlsen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400" dirty="0" err="1">
                <a:solidFill>
                  <a:srgbClr val="000000"/>
                </a:solidFill>
                <a:cs typeface="Arial" charset="0"/>
              </a:rPr>
              <a:t>Oblt</a:t>
            </a:r>
            <a:r>
              <a:rPr lang="nb-NO" sz="1400" dirty="0">
                <a:solidFill>
                  <a:srgbClr val="000000"/>
                </a:solidFill>
                <a:cs typeface="Arial" charset="0"/>
              </a:rPr>
              <a:t> Frode Minge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241088" y="3717032"/>
            <a:ext cx="700505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b="1" u="sng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I tillegg: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NATO HQ C3 staff: </a:t>
            </a:r>
            <a:r>
              <a:rPr lang="nb-NO" sz="1600" dirty="0" err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Oblt</a:t>
            </a:r>
            <a:r>
              <a:rPr lang="nb-NO" sz="16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Bjørn Kristiansen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NATO HQ IMS/</a:t>
            </a:r>
            <a:r>
              <a:rPr lang="nb-NO" sz="1600" dirty="0" err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Registry</a:t>
            </a:r>
            <a:r>
              <a:rPr lang="nb-NO" sz="16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: Grenader Espen Glavin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SITCEN: </a:t>
            </a:r>
            <a:r>
              <a:rPr lang="nb-NO" sz="1600" dirty="0" err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Sjt</a:t>
            </a:r>
            <a:r>
              <a:rPr lang="nb-NO" sz="16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Sara Myklebust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dirty="0" err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Information,Communication</a:t>
            </a:r>
            <a:r>
              <a:rPr lang="nb-NO" sz="16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and Technology Management: </a:t>
            </a:r>
            <a:r>
              <a:rPr lang="nb-NO" sz="1600" dirty="0" err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Kapt</a:t>
            </a:r>
            <a:r>
              <a:rPr lang="nb-NO" sz="16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Leif Arild Klausen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Support Activity: Sersjant Marie </a:t>
            </a:r>
            <a:r>
              <a:rPr lang="nb-NO" sz="1600" dirty="0" err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Hellesaa</a:t>
            </a:r>
            <a:endParaRPr lang="nb-NO" sz="16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NCIA: </a:t>
            </a:r>
            <a:r>
              <a:rPr lang="nb-NO" sz="1600" dirty="0" err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Oblt</a:t>
            </a:r>
            <a:r>
              <a:rPr lang="nb-NO" sz="16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Gunnar Rogneflåten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NSA: Major Bård Gran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Stabsprest (lokalisert ved SHAPE): </a:t>
            </a:r>
            <a:r>
              <a:rPr lang="nb-NO" sz="1600" dirty="0" err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Oblt</a:t>
            </a:r>
            <a:r>
              <a:rPr lang="nb-NO" sz="1600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Bård Jahr</a:t>
            </a:r>
          </a:p>
        </p:txBody>
      </p:sp>
    </p:spTree>
    <p:extLst>
      <p:ext uri="{BB962C8B-B14F-4D97-AF65-F5344CB8AC3E}">
        <p14:creationId xmlns:p14="http://schemas.microsoft.com/office/powerpoint/2010/main" val="1877904896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252788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MC “Decision Making” og Consensus Building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211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908721"/>
            <a:ext cx="7772400" cy="936104"/>
          </a:xfrm>
        </p:spPr>
        <p:txBody>
          <a:bodyPr/>
          <a:lstStyle/>
          <a:p>
            <a:r>
              <a:rPr lang="nb-NO" dirty="0"/>
              <a:t>Konsensus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496944" cy="424847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/>
              <a:t>NATO er drevet av konsensus prinsippet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b-NO" dirty="0"/>
              <a:t>Man må være villige til å inngå kompromisser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b-NO" dirty="0"/>
              <a:t>Alltid kom med alternativt og konstruktivt innspill til dokumentene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b-NO" dirty="0"/>
              <a:t>Etablere hva som er akseptabelt og hva som er uakseptabelt (red lines)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b-NO" dirty="0"/>
              <a:t>Forankre dette på politisk og militær side dersom dette er mulig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nb-NO" dirty="0"/>
              <a:t>Men; stå på militært faglig råd inntil annet blir «beordret»</a:t>
            </a:r>
          </a:p>
        </p:txBody>
      </p:sp>
    </p:spTree>
    <p:extLst>
      <p:ext uri="{BB962C8B-B14F-4D97-AF65-F5344CB8AC3E}">
        <p14:creationId xmlns:p14="http://schemas.microsoft.com/office/powerpoint/2010/main" val="2697098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908721"/>
            <a:ext cx="7772400" cy="936104"/>
          </a:xfrm>
        </p:spPr>
        <p:txBody>
          <a:bodyPr/>
          <a:lstStyle/>
          <a:p>
            <a:r>
              <a:rPr lang="nb-NO" dirty="0"/>
              <a:t>Modus </a:t>
            </a:r>
            <a:r>
              <a:rPr lang="nb-NO" dirty="0" err="1"/>
              <a:t>operandi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496944" cy="424847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/>
              <a:t>Etablere nettverk og allianser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/>
              <a:t>Lytte på vannrørene, måle temperatur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b-NO" dirty="0"/>
              <a:t>Hvem mener hva?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/>
              <a:t>Bilateral aktivitet i en reell situasjon er for lite «trenet» og betydningen er sterkt undervurdert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b-NO" dirty="0"/>
              <a:t>Hva gjør «Oslo» og hva gjør NORDEL/MMB?</a:t>
            </a:r>
          </a:p>
        </p:txBody>
      </p:sp>
    </p:spTree>
    <p:extLst>
      <p:ext uri="{BB962C8B-B14F-4D97-AF65-F5344CB8AC3E}">
        <p14:creationId xmlns:p14="http://schemas.microsoft.com/office/powerpoint/2010/main" val="86564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2163"/>
          </a:xfrm>
        </p:spPr>
        <p:txBody>
          <a:bodyPr/>
          <a:lstStyle/>
          <a:p>
            <a:r>
              <a:rPr lang="nb-NO" dirty="0"/>
              <a:t>Mål/Hensikt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2"/>
          </a:xfrm>
        </p:spPr>
        <p:txBody>
          <a:bodyPr/>
          <a:lstStyle/>
          <a:p>
            <a:r>
              <a:rPr lang="nb-NO" dirty="0"/>
              <a:t>Beskrive prosesser og organisasjon i NATO</a:t>
            </a:r>
          </a:p>
          <a:p>
            <a:r>
              <a:rPr lang="nb-NO" dirty="0"/>
              <a:t>Avklare roller og ansvar mellom sivil og militær side</a:t>
            </a:r>
          </a:p>
          <a:p>
            <a:pPr lvl="1"/>
            <a:r>
              <a:rPr lang="nb-NO" dirty="0"/>
              <a:t>Samarbeid NORDEL og MMB </a:t>
            </a:r>
            <a:r>
              <a:rPr lang="nb-NO" dirty="0" err="1"/>
              <a:t>vs</a:t>
            </a:r>
            <a:r>
              <a:rPr lang="nb-NO" dirty="0"/>
              <a:t> UD/FD/FSJ</a:t>
            </a:r>
          </a:p>
          <a:p>
            <a:r>
              <a:rPr lang="nb-NO" dirty="0"/>
              <a:t>Gi en «smakebit» på NATO </a:t>
            </a:r>
            <a:r>
              <a:rPr lang="nb-NO" dirty="0" err="1"/>
              <a:t>Crisis</a:t>
            </a:r>
            <a:r>
              <a:rPr lang="nb-NO" dirty="0"/>
              <a:t> </a:t>
            </a:r>
            <a:r>
              <a:rPr lang="nb-NO" dirty="0" err="1"/>
              <a:t>Response</a:t>
            </a:r>
            <a:r>
              <a:rPr lang="nb-NO" dirty="0"/>
              <a:t> System</a:t>
            </a:r>
          </a:p>
          <a:p>
            <a:r>
              <a:rPr lang="nb-NO" i="1" u="sng" dirty="0"/>
              <a:t>Målet er at dere skal ha en generell forståelse for hvordan NATO virker og at dette kan trigge appetitt for videre diskusjon</a:t>
            </a:r>
          </a:p>
        </p:txBody>
      </p:sp>
    </p:spTree>
    <p:extLst>
      <p:ext uri="{BB962C8B-B14F-4D97-AF65-F5344CB8AC3E}">
        <p14:creationId xmlns:p14="http://schemas.microsoft.com/office/powerpoint/2010/main" val="1868310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6163407" y="3323515"/>
            <a:ext cx="1441884" cy="8088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MC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671039" y="3886222"/>
            <a:ext cx="967099" cy="4220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IMS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274897" y="1890349"/>
            <a:ext cx="1987072" cy="1055077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NAC</a:t>
            </a:r>
          </a:p>
        </p:txBody>
      </p:sp>
      <p:sp>
        <p:nvSpPr>
          <p:cNvPr id="128016" name="TextBox 55"/>
          <p:cNvSpPr txBox="1">
            <a:spLocks noChangeArrowheads="1"/>
          </p:cNvSpPr>
          <p:nvPr/>
        </p:nvSpPr>
        <p:spPr bwMode="auto">
          <a:xfrm>
            <a:off x="1503363" y="1373188"/>
            <a:ext cx="1520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Decisions</a:t>
            </a:r>
          </a:p>
        </p:txBody>
      </p:sp>
      <p:sp>
        <p:nvSpPr>
          <p:cNvPr id="128017" name="TextBox 56"/>
          <p:cNvSpPr txBox="1">
            <a:spLocks noChangeArrowheads="1"/>
          </p:cNvSpPr>
          <p:nvPr/>
        </p:nvSpPr>
        <p:spPr bwMode="auto">
          <a:xfrm>
            <a:off x="5824538" y="1985963"/>
            <a:ext cx="2093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“Unfettered”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Military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Advice</a:t>
            </a:r>
          </a:p>
        </p:txBody>
      </p:sp>
      <p:grpSp>
        <p:nvGrpSpPr>
          <p:cNvPr id="128018" name="Group 61"/>
          <p:cNvGrpSpPr>
            <a:grpSpLocks/>
          </p:cNvGrpSpPr>
          <p:nvPr/>
        </p:nvGrpSpPr>
        <p:grpSpPr bwMode="auto">
          <a:xfrm>
            <a:off x="7226300" y="4308475"/>
            <a:ext cx="1117600" cy="676275"/>
            <a:chOff x="7693277" y="2751987"/>
            <a:chExt cx="1116624" cy="677012"/>
          </a:xfrm>
        </p:grpSpPr>
        <p:sp>
          <p:nvSpPr>
            <p:cNvPr id="58" name="Rectangle 57"/>
            <p:cNvSpPr/>
            <p:nvPr/>
          </p:nvSpPr>
          <p:spPr bwMode="auto">
            <a:xfrm>
              <a:off x="7693277" y="2945422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7746031" y="2875082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7816370" y="2804743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7869124" y="2751987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</p:grpSp>
      <p:sp>
        <p:nvSpPr>
          <p:cNvPr id="64" name="Rectangle 63"/>
          <p:cNvSpPr/>
          <p:nvPr/>
        </p:nvSpPr>
        <p:spPr bwMode="auto">
          <a:xfrm>
            <a:off x="360026" y="3235609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err="1">
                <a:solidFill>
                  <a:srgbClr val="000000"/>
                </a:solidFill>
              </a:rPr>
              <a:t>Defence</a:t>
            </a:r>
            <a:endParaRPr lang="en-US" sz="14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412826" y="3165346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err="1">
                <a:solidFill>
                  <a:srgbClr val="000000"/>
                </a:solidFill>
              </a:rPr>
              <a:t>Defence</a:t>
            </a:r>
            <a:endParaRPr lang="en-US" sz="14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465643" y="3112671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36027" y="3042385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Foreign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8975" y="3727450"/>
            <a:ext cx="4413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28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29513" y="5011738"/>
            <a:ext cx="4413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28</a:t>
            </a:r>
          </a:p>
        </p:txBody>
      </p:sp>
      <p:sp>
        <p:nvSpPr>
          <p:cNvPr id="27" name="Freeform 26"/>
          <p:cNvSpPr/>
          <p:nvPr/>
        </p:nvSpPr>
        <p:spPr bwMode="auto">
          <a:xfrm>
            <a:off x="3349869" y="2250840"/>
            <a:ext cx="2743200" cy="1257300"/>
          </a:xfrm>
          <a:custGeom>
            <a:avLst/>
            <a:gdLst>
              <a:gd name="connsiteX0" fmla="*/ 2470639 w 2470639"/>
              <a:gd name="connsiteY0" fmla="*/ 1257300 h 1257300"/>
              <a:gd name="connsiteX1" fmla="*/ 1529862 w 2470639"/>
              <a:gd name="connsiteY1" fmla="*/ 1257300 h 1257300"/>
              <a:gd name="connsiteX2" fmla="*/ 1529862 w 2470639"/>
              <a:gd name="connsiteY2" fmla="*/ 0 h 1257300"/>
              <a:gd name="connsiteX3" fmla="*/ 0 w 2470639"/>
              <a:gd name="connsiteY3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0639" h="1257300">
                <a:moveTo>
                  <a:pt x="2470639" y="1257300"/>
                </a:moveTo>
                <a:lnTo>
                  <a:pt x="1529862" y="1257300"/>
                </a:lnTo>
                <a:lnTo>
                  <a:pt x="1529862" y="0"/>
                </a:lnTo>
                <a:lnTo>
                  <a:pt x="0" y="0"/>
                </a:lnTo>
              </a:path>
            </a:pathLst>
          </a:custGeom>
          <a:noFill/>
          <a:ln w="571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800597" y="4158781"/>
            <a:ext cx="1019874" cy="413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MCWG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739051" y="4211536"/>
            <a:ext cx="1019874" cy="413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MCWG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659921" y="4281875"/>
            <a:ext cx="1019874" cy="413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MCWG</a:t>
            </a:r>
          </a:p>
        </p:txBody>
      </p:sp>
      <p:sp>
        <p:nvSpPr>
          <p:cNvPr id="12806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846138" y="-104775"/>
            <a:ext cx="7937500" cy="1143000"/>
          </a:xfrm>
        </p:spPr>
        <p:txBody>
          <a:bodyPr/>
          <a:lstStyle/>
          <a:p>
            <a:pPr eaLnBrk="1" hangingPunct="1"/>
            <a:r>
              <a:rPr lang="en-US" sz="4200"/>
              <a:t>Theory</a:t>
            </a:r>
          </a:p>
        </p:txBody>
      </p:sp>
      <p:sp>
        <p:nvSpPr>
          <p:cNvPr id="38" name="Freeform 37"/>
          <p:cNvSpPr/>
          <p:nvPr/>
        </p:nvSpPr>
        <p:spPr bwMode="auto">
          <a:xfrm>
            <a:off x="1661752" y="2980598"/>
            <a:ext cx="756133" cy="2277208"/>
          </a:xfrm>
          <a:custGeom>
            <a:avLst/>
            <a:gdLst>
              <a:gd name="connsiteX0" fmla="*/ 0 w 1538654"/>
              <a:gd name="connsiteY0" fmla="*/ 0 h 2031023"/>
              <a:gd name="connsiteX1" fmla="*/ 0 w 1538654"/>
              <a:gd name="connsiteY1" fmla="*/ 2031023 h 2031023"/>
              <a:gd name="connsiteX2" fmla="*/ 1538654 w 1538654"/>
              <a:gd name="connsiteY2" fmla="*/ 2031023 h 203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8654" h="2031023">
                <a:moveTo>
                  <a:pt x="0" y="0"/>
                </a:moveTo>
                <a:lnTo>
                  <a:pt x="0" y="2031023"/>
                </a:lnTo>
                <a:lnTo>
                  <a:pt x="1538654" y="2031023"/>
                </a:lnTo>
              </a:path>
            </a:pathLst>
          </a:custGeom>
          <a:noFill/>
          <a:ln w="57150" cap="flat" cmpd="sng" algn="ctr">
            <a:solidFill>
              <a:srgbClr val="8080DE"/>
            </a:solidFill>
            <a:prstDash val="solid"/>
            <a:round/>
            <a:headEnd type="none" w="med" len="med"/>
            <a:tailEnd type="triangl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87600" y="4924425"/>
            <a:ext cx="1916113" cy="922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After a decision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leave it to the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Military</a:t>
            </a:r>
          </a:p>
        </p:txBody>
      </p:sp>
    </p:spTree>
    <p:extLst>
      <p:ext uri="{BB962C8B-B14F-4D97-AF65-F5344CB8AC3E}">
        <p14:creationId xmlns:p14="http://schemas.microsoft.com/office/powerpoint/2010/main" val="2186061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6163407" y="3323515"/>
            <a:ext cx="1441884" cy="8088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MC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671039" y="3886222"/>
            <a:ext cx="967099" cy="4220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IMS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274897" y="1890349"/>
            <a:ext cx="1987072" cy="1055077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NAC</a:t>
            </a:r>
          </a:p>
        </p:txBody>
      </p:sp>
      <p:sp>
        <p:nvSpPr>
          <p:cNvPr id="128016" name="TextBox 55"/>
          <p:cNvSpPr txBox="1">
            <a:spLocks noChangeArrowheads="1"/>
          </p:cNvSpPr>
          <p:nvPr/>
        </p:nvSpPr>
        <p:spPr bwMode="auto">
          <a:xfrm>
            <a:off x="1503363" y="1373188"/>
            <a:ext cx="1520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Decisions</a:t>
            </a:r>
          </a:p>
        </p:txBody>
      </p:sp>
      <p:sp>
        <p:nvSpPr>
          <p:cNvPr id="128017" name="TextBox 56"/>
          <p:cNvSpPr txBox="1">
            <a:spLocks noChangeArrowheads="1"/>
          </p:cNvSpPr>
          <p:nvPr/>
        </p:nvSpPr>
        <p:spPr bwMode="auto">
          <a:xfrm>
            <a:off x="5824538" y="1985963"/>
            <a:ext cx="2093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“Unfettered”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Military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Advice</a:t>
            </a:r>
          </a:p>
        </p:txBody>
      </p:sp>
      <p:grpSp>
        <p:nvGrpSpPr>
          <p:cNvPr id="128018" name="Group 61"/>
          <p:cNvGrpSpPr>
            <a:grpSpLocks/>
          </p:cNvGrpSpPr>
          <p:nvPr/>
        </p:nvGrpSpPr>
        <p:grpSpPr bwMode="auto">
          <a:xfrm>
            <a:off x="7226300" y="4308475"/>
            <a:ext cx="1117600" cy="676275"/>
            <a:chOff x="7693277" y="2751987"/>
            <a:chExt cx="1116624" cy="677012"/>
          </a:xfrm>
        </p:grpSpPr>
        <p:sp>
          <p:nvSpPr>
            <p:cNvPr id="58" name="Rectangle 57"/>
            <p:cNvSpPr/>
            <p:nvPr/>
          </p:nvSpPr>
          <p:spPr bwMode="auto">
            <a:xfrm>
              <a:off x="7693277" y="2945422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7746031" y="2875082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7816370" y="2804743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7869124" y="2751987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</p:grpSp>
      <p:sp>
        <p:nvSpPr>
          <p:cNvPr id="64" name="Rectangle 63"/>
          <p:cNvSpPr/>
          <p:nvPr/>
        </p:nvSpPr>
        <p:spPr bwMode="auto">
          <a:xfrm>
            <a:off x="360026" y="3235609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err="1">
                <a:solidFill>
                  <a:srgbClr val="000000"/>
                </a:solidFill>
              </a:rPr>
              <a:t>Defence</a:t>
            </a:r>
            <a:endParaRPr lang="en-US" sz="14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412826" y="3165346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err="1">
                <a:solidFill>
                  <a:srgbClr val="000000"/>
                </a:solidFill>
              </a:rPr>
              <a:t>Defence</a:t>
            </a:r>
            <a:endParaRPr lang="en-US" sz="14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465643" y="3112671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36027" y="3042385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Foreign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8975" y="3727450"/>
            <a:ext cx="4413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28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29513" y="5011738"/>
            <a:ext cx="4413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28</a:t>
            </a:r>
          </a:p>
        </p:txBody>
      </p:sp>
      <p:sp>
        <p:nvSpPr>
          <p:cNvPr id="27" name="Freeform 26"/>
          <p:cNvSpPr/>
          <p:nvPr/>
        </p:nvSpPr>
        <p:spPr bwMode="auto">
          <a:xfrm>
            <a:off x="3349869" y="2250840"/>
            <a:ext cx="2743200" cy="1257300"/>
          </a:xfrm>
          <a:custGeom>
            <a:avLst/>
            <a:gdLst>
              <a:gd name="connsiteX0" fmla="*/ 2470639 w 2470639"/>
              <a:gd name="connsiteY0" fmla="*/ 1257300 h 1257300"/>
              <a:gd name="connsiteX1" fmla="*/ 1529862 w 2470639"/>
              <a:gd name="connsiteY1" fmla="*/ 1257300 h 1257300"/>
              <a:gd name="connsiteX2" fmla="*/ 1529862 w 2470639"/>
              <a:gd name="connsiteY2" fmla="*/ 0 h 1257300"/>
              <a:gd name="connsiteX3" fmla="*/ 0 w 2470639"/>
              <a:gd name="connsiteY3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0639" h="1257300">
                <a:moveTo>
                  <a:pt x="2470639" y="1257300"/>
                </a:moveTo>
                <a:lnTo>
                  <a:pt x="1529862" y="1257300"/>
                </a:lnTo>
                <a:lnTo>
                  <a:pt x="1529862" y="0"/>
                </a:lnTo>
                <a:lnTo>
                  <a:pt x="0" y="0"/>
                </a:lnTo>
              </a:path>
            </a:pathLst>
          </a:custGeom>
          <a:noFill/>
          <a:ln w="571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800597" y="4158781"/>
            <a:ext cx="1019874" cy="413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MCWG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739051" y="4211536"/>
            <a:ext cx="1019874" cy="413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MCWG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659921" y="4281875"/>
            <a:ext cx="1019874" cy="413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MCWG</a:t>
            </a:r>
          </a:p>
        </p:txBody>
      </p:sp>
      <p:sp>
        <p:nvSpPr>
          <p:cNvPr id="12806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846138" y="-104775"/>
            <a:ext cx="7937500" cy="1143000"/>
          </a:xfrm>
        </p:spPr>
        <p:txBody>
          <a:bodyPr/>
          <a:lstStyle/>
          <a:p>
            <a:pPr eaLnBrk="1" hangingPunct="1"/>
            <a:r>
              <a:rPr lang="en-US" sz="4200"/>
              <a:t>Theory</a:t>
            </a:r>
          </a:p>
        </p:txBody>
      </p:sp>
      <p:sp>
        <p:nvSpPr>
          <p:cNvPr id="38" name="Freeform 37"/>
          <p:cNvSpPr/>
          <p:nvPr/>
        </p:nvSpPr>
        <p:spPr bwMode="auto">
          <a:xfrm>
            <a:off x="1661752" y="2980598"/>
            <a:ext cx="756133" cy="931796"/>
          </a:xfrm>
          <a:custGeom>
            <a:avLst/>
            <a:gdLst>
              <a:gd name="connsiteX0" fmla="*/ 0 w 1538654"/>
              <a:gd name="connsiteY0" fmla="*/ 0 h 2031023"/>
              <a:gd name="connsiteX1" fmla="*/ 0 w 1538654"/>
              <a:gd name="connsiteY1" fmla="*/ 2031023 h 2031023"/>
              <a:gd name="connsiteX2" fmla="*/ 1538654 w 1538654"/>
              <a:gd name="connsiteY2" fmla="*/ 2031023 h 203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8654" h="2031023">
                <a:moveTo>
                  <a:pt x="0" y="0"/>
                </a:moveTo>
                <a:lnTo>
                  <a:pt x="0" y="2031023"/>
                </a:lnTo>
                <a:lnTo>
                  <a:pt x="1538654" y="2031023"/>
                </a:lnTo>
              </a:path>
            </a:pathLst>
          </a:custGeom>
          <a:noFill/>
          <a:ln w="57150" cap="flat" cmpd="sng" algn="ctr">
            <a:solidFill>
              <a:srgbClr val="8080DE"/>
            </a:solidFill>
            <a:prstDash val="solid"/>
            <a:round/>
            <a:headEnd type="none" w="med" len="med"/>
            <a:tailEnd type="triangl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62537" y="3992149"/>
            <a:ext cx="177760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Tasking to NMAs</a:t>
            </a:r>
          </a:p>
        </p:txBody>
      </p:sp>
      <p:sp>
        <p:nvSpPr>
          <p:cNvPr id="28" name="Rectangle 7"/>
          <p:cNvSpPr/>
          <p:nvPr/>
        </p:nvSpPr>
        <p:spPr bwMode="auto">
          <a:xfrm>
            <a:off x="4721469" y="5381035"/>
            <a:ext cx="2162880" cy="8088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SACEUR/SACT</a:t>
            </a:r>
          </a:p>
        </p:txBody>
      </p:sp>
      <p:cxnSp>
        <p:nvCxnSpPr>
          <p:cNvPr id="3" name="Rett pil 2"/>
          <p:cNvCxnSpPr>
            <a:endCxn id="8" idx="2"/>
          </p:cNvCxnSpPr>
          <p:nvPr/>
        </p:nvCxnSpPr>
        <p:spPr>
          <a:xfrm flipV="1">
            <a:off x="6170613" y="4132407"/>
            <a:ext cx="713736" cy="1253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tt pil 4"/>
          <p:cNvCxnSpPr/>
          <p:nvPr/>
        </p:nvCxnSpPr>
        <p:spPr>
          <a:xfrm flipH="1" flipV="1">
            <a:off x="3024188" y="2945426"/>
            <a:ext cx="1697281" cy="2440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 10"/>
          <p:cNvCxnSpPr/>
          <p:nvPr/>
        </p:nvCxnSpPr>
        <p:spPr>
          <a:xfrm>
            <a:off x="2417885" y="4365393"/>
            <a:ext cx="2303584" cy="12958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pil 13"/>
          <p:cNvCxnSpPr>
            <a:stCxn id="39" idx="3"/>
          </p:cNvCxnSpPr>
          <p:nvPr/>
        </p:nvCxnSpPr>
        <p:spPr>
          <a:xfrm flipV="1">
            <a:off x="3440140" y="3648397"/>
            <a:ext cx="2652929" cy="528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17170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6163407" y="3323515"/>
            <a:ext cx="1441884" cy="8088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MC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274897" y="1890349"/>
            <a:ext cx="1987072" cy="1055077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NAC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707997" y="2628903"/>
            <a:ext cx="1134209" cy="580293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IS</a:t>
            </a:r>
          </a:p>
        </p:txBody>
      </p:sp>
      <p:sp>
        <p:nvSpPr>
          <p:cNvPr id="128016" name="TextBox 55"/>
          <p:cNvSpPr txBox="1">
            <a:spLocks noChangeArrowheads="1"/>
          </p:cNvSpPr>
          <p:nvPr/>
        </p:nvSpPr>
        <p:spPr bwMode="auto">
          <a:xfrm>
            <a:off x="1503363" y="1373188"/>
            <a:ext cx="1520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Decisions</a:t>
            </a:r>
          </a:p>
        </p:txBody>
      </p:sp>
      <p:sp>
        <p:nvSpPr>
          <p:cNvPr id="128017" name="TextBox 56"/>
          <p:cNvSpPr txBox="1">
            <a:spLocks noChangeArrowheads="1"/>
          </p:cNvSpPr>
          <p:nvPr/>
        </p:nvSpPr>
        <p:spPr bwMode="auto">
          <a:xfrm>
            <a:off x="5824538" y="1985963"/>
            <a:ext cx="2093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“Unfettered”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Military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Advice</a:t>
            </a:r>
          </a:p>
        </p:txBody>
      </p:sp>
      <p:grpSp>
        <p:nvGrpSpPr>
          <p:cNvPr id="128018" name="Group 61"/>
          <p:cNvGrpSpPr>
            <a:grpSpLocks/>
          </p:cNvGrpSpPr>
          <p:nvPr/>
        </p:nvGrpSpPr>
        <p:grpSpPr bwMode="auto">
          <a:xfrm>
            <a:off x="7226300" y="4308475"/>
            <a:ext cx="1117600" cy="676275"/>
            <a:chOff x="7693277" y="2751987"/>
            <a:chExt cx="1116624" cy="677012"/>
          </a:xfrm>
        </p:grpSpPr>
        <p:sp>
          <p:nvSpPr>
            <p:cNvPr id="58" name="Rectangle 57"/>
            <p:cNvSpPr/>
            <p:nvPr/>
          </p:nvSpPr>
          <p:spPr bwMode="auto">
            <a:xfrm>
              <a:off x="7693277" y="2945422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7746031" y="2875082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7816370" y="2804743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7869124" y="2751987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</p:grpSp>
      <p:sp>
        <p:nvSpPr>
          <p:cNvPr id="64" name="Rectangle 63"/>
          <p:cNvSpPr/>
          <p:nvPr/>
        </p:nvSpPr>
        <p:spPr bwMode="auto">
          <a:xfrm>
            <a:off x="360026" y="3235609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err="1">
                <a:solidFill>
                  <a:srgbClr val="000000"/>
                </a:solidFill>
              </a:rPr>
              <a:t>Defence</a:t>
            </a:r>
            <a:endParaRPr lang="en-US" sz="14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412826" y="3165346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err="1">
                <a:solidFill>
                  <a:srgbClr val="000000"/>
                </a:solidFill>
              </a:rPr>
              <a:t>Defence</a:t>
            </a:r>
            <a:endParaRPr lang="en-US" sz="14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465643" y="3112671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36027" y="3042385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Foreign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8975" y="3727450"/>
            <a:ext cx="4413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28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29513" y="5011738"/>
            <a:ext cx="4413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28</a:t>
            </a:r>
          </a:p>
        </p:txBody>
      </p:sp>
      <p:sp>
        <p:nvSpPr>
          <p:cNvPr id="27" name="Freeform 26"/>
          <p:cNvSpPr/>
          <p:nvPr/>
        </p:nvSpPr>
        <p:spPr bwMode="auto">
          <a:xfrm>
            <a:off x="3349869" y="2250840"/>
            <a:ext cx="2743200" cy="1257300"/>
          </a:xfrm>
          <a:custGeom>
            <a:avLst/>
            <a:gdLst>
              <a:gd name="connsiteX0" fmla="*/ 2470639 w 2470639"/>
              <a:gd name="connsiteY0" fmla="*/ 1257300 h 1257300"/>
              <a:gd name="connsiteX1" fmla="*/ 1529862 w 2470639"/>
              <a:gd name="connsiteY1" fmla="*/ 1257300 h 1257300"/>
              <a:gd name="connsiteX2" fmla="*/ 1529862 w 2470639"/>
              <a:gd name="connsiteY2" fmla="*/ 0 h 1257300"/>
              <a:gd name="connsiteX3" fmla="*/ 0 w 2470639"/>
              <a:gd name="connsiteY3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0639" h="1257300">
                <a:moveTo>
                  <a:pt x="2470639" y="1257300"/>
                </a:moveTo>
                <a:lnTo>
                  <a:pt x="1529862" y="1257300"/>
                </a:lnTo>
                <a:lnTo>
                  <a:pt x="1529862" y="0"/>
                </a:lnTo>
                <a:lnTo>
                  <a:pt x="0" y="0"/>
                </a:lnTo>
              </a:path>
            </a:pathLst>
          </a:custGeom>
          <a:noFill/>
          <a:ln w="571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321170" y="3094908"/>
            <a:ext cx="1019874" cy="413225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250830" y="3156456"/>
            <a:ext cx="1019874" cy="413225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180490" y="3218004"/>
            <a:ext cx="1019874" cy="413225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12806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846138" y="-104775"/>
            <a:ext cx="7937500" cy="1143000"/>
          </a:xfrm>
        </p:spPr>
        <p:txBody>
          <a:bodyPr/>
          <a:lstStyle/>
          <a:p>
            <a:pPr eaLnBrk="1" hangingPunct="1"/>
            <a:r>
              <a:rPr lang="en-US" sz="4200"/>
              <a:t>Theory</a:t>
            </a:r>
          </a:p>
        </p:txBody>
      </p:sp>
      <p:sp>
        <p:nvSpPr>
          <p:cNvPr id="38" name="Freeform 37"/>
          <p:cNvSpPr/>
          <p:nvPr/>
        </p:nvSpPr>
        <p:spPr bwMode="auto">
          <a:xfrm>
            <a:off x="1661752" y="2980598"/>
            <a:ext cx="756133" cy="2277208"/>
          </a:xfrm>
          <a:custGeom>
            <a:avLst/>
            <a:gdLst>
              <a:gd name="connsiteX0" fmla="*/ 0 w 1538654"/>
              <a:gd name="connsiteY0" fmla="*/ 0 h 2031023"/>
              <a:gd name="connsiteX1" fmla="*/ 0 w 1538654"/>
              <a:gd name="connsiteY1" fmla="*/ 2031023 h 2031023"/>
              <a:gd name="connsiteX2" fmla="*/ 1538654 w 1538654"/>
              <a:gd name="connsiteY2" fmla="*/ 2031023 h 203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8654" h="2031023">
                <a:moveTo>
                  <a:pt x="0" y="0"/>
                </a:moveTo>
                <a:lnTo>
                  <a:pt x="0" y="2031023"/>
                </a:lnTo>
                <a:lnTo>
                  <a:pt x="1538654" y="2031023"/>
                </a:lnTo>
              </a:path>
            </a:pathLst>
          </a:custGeom>
          <a:noFill/>
          <a:ln w="57150" cap="flat" cmpd="sng" algn="ctr">
            <a:solidFill>
              <a:srgbClr val="8080DE"/>
            </a:solidFill>
            <a:prstDash val="solid"/>
            <a:round/>
            <a:headEnd type="none" w="med" len="med"/>
            <a:tailEnd type="triangl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87600" y="4924425"/>
            <a:ext cx="1916113" cy="922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After a decision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leave it to the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Military</a:t>
            </a:r>
          </a:p>
        </p:txBody>
      </p:sp>
    </p:spTree>
    <p:extLst>
      <p:ext uri="{BB962C8B-B14F-4D97-AF65-F5344CB8AC3E}">
        <p14:creationId xmlns:p14="http://schemas.microsoft.com/office/powerpoint/2010/main" val="1923729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6163407" y="3323515"/>
            <a:ext cx="1441884" cy="8088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MC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274897" y="1890349"/>
            <a:ext cx="1987072" cy="1055077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NAC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707997" y="2628903"/>
            <a:ext cx="1134209" cy="580293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IS</a:t>
            </a:r>
          </a:p>
        </p:txBody>
      </p:sp>
      <p:sp>
        <p:nvSpPr>
          <p:cNvPr id="128016" name="TextBox 55"/>
          <p:cNvSpPr txBox="1">
            <a:spLocks noChangeArrowheads="1"/>
          </p:cNvSpPr>
          <p:nvPr/>
        </p:nvSpPr>
        <p:spPr bwMode="auto">
          <a:xfrm>
            <a:off x="1503363" y="1373188"/>
            <a:ext cx="1520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Decisions</a:t>
            </a:r>
          </a:p>
        </p:txBody>
      </p:sp>
      <p:sp>
        <p:nvSpPr>
          <p:cNvPr id="128017" name="TextBox 56"/>
          <p:cNvSpPr txBox="1">
            <a:spLocks noChangeArrowheads="1"/>
          </p:cNvSpPr>
          <p:nvPr/>
        </p:nvSpPr>
        <p:spPr bwMode="auto">
          <a:xfrm>
            <a:off x="5824538" y="1985963"/>
            <a:ext cx="2093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“Unfettered”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Military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Advice</a:t>
            </a:r>
          </a:p>
        </p:txBody>
      </p:sp>
      <p:grpSp>
        <p:nvGrpSpPr>
          <p:cNvPr id="128018" name="Group 61"/>
          <p:cNvGrpSpPr>
            <a:grpSpLocks/>
          </p:cNvGrpSpPr>
          <p:nvPr/>
        </p:nvGrpSpPr>
        <p:grpSpPr bwMode="auto">
          <a:xfrm>
            <a:off x="7226300" y="4308475"/>
            <a:ext cx="1117600" cy="676275"/>
            <a:chOff x="7693277" y="2751987"/>
            <a:chExt cx="1116624" cy="677012"/>
          </a:xfrm>
        </p:grpSpPr>
        <p:sp>
          <p:nvSpPr>
            <p:cNvPr id="58" name="Rectangle 57"/>
            <p:cNvSpPr/>
            <p:nvPr/>
          </p:nvSpPr>
          <p:spPr bwMode="auto">
            <a:xfrm>
              <a:off x="7693277" y="2945422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7746031" y="2875082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7816370" y="2804743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7869124" y="2751987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</p:grpSp>
      <p:sp>
        <p:nvSpPr>
          <p:cNvPr id="64" name="Rectangle 63"/>
          <p:cNvSpPr/>
          <p:nvPr/>
        </p:nvSpPr>
        <p:spPr bwMode="auto">
          <a:xfrm>
            <a:off x="360026" y="3235609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err="1">
                <a:solidFill>
                  <a:srgbClr val="000000"/>
                </a:solidFill>
              </a:rPr>
              <a:t>Defence</a:t>
            </a:r>
            <a:endParaRPr lang="en-US" sz="14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412826" y="3165346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err="1">
                <a:solidFill>
                  <a:srgbClr val="000000"/>
                </a:solidFill>
              </a:rPr>
              <a:t>Defence</a:t>
            </a:r>
            <a:endParaRPr lang="en-US" sz="14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465643" y="3112671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36027" y="3042385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Foreign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8975" y="3727450"/>
            <a:ext cx="4413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28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29513" y="5011738"/>
            <a:ext cx="4413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28</a:t>
            </a:r>
          </a:p>
        </p:txBody>
      </p:sp>
      <p:sp>
        <p:nvSpPr>
          <p:cNvPr id="27" name="Freeform 26"/>
          <p:cNvSpPr/>
          <p:nvPr/>
        </p:nvSpPr>
        <p:spPr bwMode="auto">
          <a:xfrm>
            <a:off x="3349869" y="2250840"/>
            <a:ext cx="2743200" cy="1257300"/>
          </a:xfrm>
          <a:custGeom>
            <a:avLst/>
            <a:gdLst>
              <a:gd name="connsiteX0" fmla="*/ 2470639 w 2470639"/>
              <a:gd name="connsiteY0" fmla="*/ 1257300 h 1257300"/>
              <a:gd name="connsiteX1" fmla="*/ 1529862 w 2470639"/>
              <a:gd name="connsiteY1" fmla="*/ 1257300 h 1257300"/>
              <a:gd name="connsiteX2" fmla="*/ 1529862 w 2470639"/>
              <a:gd name="connsiteY2" fmla="*/ 0 h 1257300"/>
              <a:gd name="connsiteX3" fmla="*/ 0 w 2470639"/>
              <a:gd name="connsiteY3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0639" h="1257300">
                <a:moveTo>
                  <a:pt x="2470639" y="1257300"/>
                </a:moveTo>
                <a:lnTo>
                  <a:pt x="1529862" y="1257300"/>
                </a:lnTo>
                <a:lnTo>
                  <a:pt x="1529862" y="0"/>
                </a:lnTo>
                <a:lnTo>
                  <a:pt x="0" y="0"/>
                </a:lnTo>
              </a:path>
            </a:pathLst>
          </a:custGeom>
          <a:noFill/>
          <a:ln w="571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321170" y="3094908"/>
            <a:ext cx="1019874" cy="413225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250830" y="3156456"/>
            <a:ext cx="1019874" cy="413225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180490" y="3218004"/>
            <a:ext cx="1019874" cy="413225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12806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846138" y="-104775"/>
            <a:ext cx="7937500" cy="1143000"/>
          </a:xfrm>
        </p:spPr>
        <p:txBody>
          <a:bodyPr/>
          <a:lstStyle/>
          <a:p>
            <a:pPr eaLnBrk="1" hangingPunct="1"/>
            <a:r>
              <a:rPr lang="en-US" sz="4200"/>
              <a:t>Theory</a:t>
            </a:r>
          </a:p>
        </p:txBody>
      </p:sp>
      <p:sp>
        <p:nvSpPr>
          <p:cNvPr id="38" name="Freeform 37"/>
          <p:cNvSpPr/>
          <p:nvPr/>
        </p:nvSpPr>
        <p:spPr bwMode="auto">
          <a:xfrm>
            <a:off x="1661752" y="2980598"/>
            <a:ext cx="756133" cy="2277208"/>
          </a:xfrm>
          <a:custGeom>
            <a:avLst/>
            <a:gdLst>
              <a:gd name="connsiteX0" fmla="*/ 0 w 1538654"/>
              <a:gd name="connsiteY0" fmla="*/ 0 h 2031023"/>
              <a:gd name="connsiteX1" fmla="*/ 0 w 1538654"/>
              <a:gd name="connsiteY1" fmla="*/ 2031023 h 2031023"/>
              <a:gd name="connsiteX2" fmla="*/ 1538654 w 1538654"/>
              <a:gd name="connsiteY2" fmla="*/ 2031023 h 203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8654" h="2031023">
                <a:moveTo>
                  <a:pt x="0" y="0"/>
                </a:moveTo>
                <a:lnTo>
                  <a:pt x="0" y="2031023"/>
                </a:lnTo>
                <a:lnTo>
                  <a:pt x="1538654" y="2031023"/>
                </a:lnTo>
              </a:path>
            </a:pathLst>
          </a:custGeom>
          <a:noFill/>
          <a:ln w="57150" cap="flat" cmpd="sng" algn="ctr">
            <a:solidFill>
              <a:srgbClr val="8080DE"/>
            </a:solidFill>
            <a:prstDash val="solid"/>
            <a:round/>
            <a:headEnd type="none" w="med" len="med"/>
            <a:tailEnd type="triangl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87600" y="4924425"/>
            <a:ext cx="1916113" cy="922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After a decision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leave it to the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Military</a:t>
            </a:r>
          </a:p>
        </p:txBody>
      </p:sp>
      <p:sp>
        <p:nvSpPr>
          <p:cNvPr id="28" name="Rectangle 7"/>
          <p:cNvSpPr/>
          <p:nvPr/>
        </p:nvSpPr>
        <p:spPr bwMode="auto">
          <a:xfrm>
            <a:off x="4908881" y="4387080"/>
            <a:ext cx="1184188" cy="5976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00"/>
                </a:solidFill>
              </a:rPr>
              <a:t>MilReps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3" name="Rett pil 2"/>
          <p:cNvCxnSpPr>
            <a:stCxn id="58" idx="1"/>
          </p:cNvCxnSpPr>
          <p:nvPr/>
        </p:nvCxnSpPr>
        <p:spPr>
          <a:xfrm flipH="1" flipV="1">
            <a:off x="6163407" y="4743224"/>
            <a:ext cx="106289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5067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6163407" y="3323515"/>
            <a:ext cx="1441884" cy="8088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MC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274897" y="1890349"/>
            <a:ext cx="1987072" cy="1055077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NAC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707997" y="2628903"/>
            <a:ext cx="1134209" cy="580293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IS</a:t>
            </a:r>
          </a:p>
        </p:txBody>
      </p:sp>
      <p:sp>
        <p:nvSpPr>
          <p:cNvPr id="128016" name="TextBox 55"/>
          <p:cNvSpPr txBox="1">
            <a:spLocks noChangeArrowheads="1"/>
          </p:cNvSpPr>
          <p:nvPr/>
        </p:nvSpPr>
        <p:spPr bwMode="auto">
          <a:xfrm>
            <a:off x="1503363" y="1373188"/>
            <a:ext cx="1520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Decisions</a:t>
            </a:r>
          </a:p>
        </p:txBody>
      </p:sp>
      <p:sp>
        <p:nvSpPr>
          <p:cNvPr id="128017" name="TextBox 56"/>
          <p:cNvSpPr txBox="1">
            <a:spLocks noChangeArrowheads="1"/>
          </p:cNvSpPr>
          <p:nvPr/>
        </p:nvSpPr>
        <p:spPr bwMode="auto">
          <a:xfrm>
            <a:off x="5824538" y="1985963"/>
            <a:ext cx="2093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“Unfettered”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Military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Advice</a:t>
            </a:r>
          </a:p>
        </p:txBody>
      </p:sp>
      <p:grpSp>
        <p:nvGrpSpPr>
          <p:cNvPr id="128018" name="Group 61"/>
          <p:cNvGrpSpPr>
            <a:grpSpLocks/>
          </p:cNvGrpSpPr>
          <p:nvPr/>
        </p:nvGrpSpPr>
        <p:grpSpPr bwMode="auto">
          <a:xfrm>
            <a:off x="7226300" y="4308475"/>
            <a:ext cx="1117600" cy="676275"/>
            <a:chOff x="7693277" y="2751987"/>
            <a:chExt cx="1116624" cy="677012"/>
          </a:xfrm>
        </p:grpSpPr>
        <p:sp>
          <p:nvSpPr>
            <p:cNvPr id="58" name="Rectangle 57"/>
            <p:cNvSpPr/>
            <p:nvPr/>
          </p:nvSpPr>
          <p:spPr bwMode="auto">
            <a:xfrm>
              <a:off x="7693277" y="2945422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7746031" y="2875082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7816370" y="2804743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7869124" y="2751987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</p:grpSp>
      <p:sp>
        <p:nvSpPr>
          <p:cNvPr id="64" name="Rectangle 63"/>
          <p:cNvSpPr/>
          <p:nvPr/>
        </p:nvSpPr>
        <p:spPr bwMode="auto">
          <a:xfrm>
            <a:off x="360026" y="3235609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err="1">
                <a:solidFill>
                  <a:srgbClr val="000000"/>
                </a:solidFill>
              </a:rPr>
              <a:t>Defence</a:t>
            </a:r>
            <a:endParaRPr lang="en-US" sz="14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412826" y="3165346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err="1">
                <a:solidFill>
                  <a:srgbClr val="000000"/>
                </a:solidFill>
              </a:rPr>
              <a:t>Defence</a:t>
            </a:r>
            <a:endParaRPr lang="en-US" sz="14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465643" y="3112671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36027" y="3042385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Foreign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8975" y="3727450"/>
            <a:ext cx="4413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28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29513" y="5011738"/>
            <a:ext cx="4413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28</a:t>
            </a:r>
          </a:p>
        </p:txBody>
      </p:sp>
      <p:sp>
        <p:nvSpPr>
          <p:cNvPr id="27" name="Freeform 26"/>
          <p:cNvSpPr/>
          <p:nvPr/>
        </p:nvSpPr>
        <p:spPr bwMode="auto">
          <a:xfrm>
            <a:off x="3349869" y="2250840"/>
            <a:ext cx="2743200" cy="1257300"/>
          </a:xfrm>
          <a:custGeom>
            <a:avLst/>
            <a:gdLst>
              <a:gd name="connsiteX0" fmla="*/ 2470639 w 2470639"/>
              <a:gd name="connsiteY0" fmla="*/ 1257300 h 1257300"/>
              <a:gd name="connsiteX1" fmla="*/ 1529862 w 2470639"/>
              <a:gd name="connsiteY1" fmla="*/ 1257300 h 1257300"/>
              <a:gd name="connsiteX2" fmla="*/ 1529862 w 2470639"/>
              <a:gd name="connsiteY2" fmla="*/ 0 h 1257300"/>
              <a:gd name="connsiteX3" fmla="*/ 0 w 2470639"/>
              <a:gd name="connsiteY3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0639" h="1257300">
                <a:moveTo>
                  <a:pt x="2470639" y="1257300"/>
                </a:moveTo>
                <a:lnTo>
                  <a:pt x="1529862" y="1257300"/>
                </a:lnTo>
                <a:lnTo>
                  <a:pt x="1529862" y="0"/>
                </a:lnTo>
                <a:lnTo>
                  <a:pt x="0" y="0"/>
                </a:lnTo>
              </a:path>
            </a:pathLst>
          </a:custGeom>
          <a:noFill/>
          <a:ln w="571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321170" y="3094908"/>
            <a:ext cx="1019874" cy="413225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250830" y="3156456"/>
            <a:ext cx="1019874" cy="413225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180490" y="3218004"/>
            <a:ext cx="1019874" cy="413225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12806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846138" y="-104775"/>
            <a:ext cx="7937500" cy="1143000"/>
          </a:xfrm>
        </p:spPr>
        <p:txBody>
          <a:bodyPr/>
          <a:lstStyle/>
          <a:p>
            <a:pPr eaLnBrk="1" hangingPunct="1"/>
            <a:r>
              <a:rPr lang="en-US" sz="4200"/>
              <a:t>Theory</a:t>
            </a:r>
          </a:p>
        </p:txBody>
      </p:sp>
      <p:sp>
        <p:nvSpPr>
          <p:cNvPr id="38" name="Freeform 37"/>
          <p:cNvSpPr/>
          <p:nvPr/>
        </p:nvSpPr>
        <p:spPr bwMode="auto">
          <a:xfrm>
            <a:off x="1661752" y="2980598"/>
            <a:ext cx="756133" cy="2277208"/>
          </a:xfrm>
          <a:custGeom>
            <a:avLst/>
            <a:gdLst>
              <a:gd name="connsiteX0" fmla="*/ 0 w 1538654"/>
              <a:gd name="connsiteY0" fmla="*/ 0 h 2031023"/>
              <a:gd name="connsiteX1" fmla="*/ 0 w 1538654"/>
              <a:gd name="connsiteY1" fmla="*/ 2031023 h 2031023"/>
              <a:gd name="connsiteX2" fmla="*/ 1538654 w 1538654"/>
              <a:gd name="connsiteY2" fmla="*/ 2031023 h 203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8654" h="2031023">
                <a:moveTo>
                  <a:pt x="0" y="0"/>
                </a:moveTo>
                <a:lnTo>
                  <a:pt x="0" y="2031023"/>
                </a:lnTo>
                <a:lnTo>
                  <a:pt x="1538654" y="2031023"/>
                </a:lnTo>
              </a:path>
            </a:pathLst>
          </a:custGeom>
          <a:noFill/>
          <a:ln w="57150" cap="flat" cmpd="sng" algn="ctr">
            <a:solidFill>
              <a:srgbClr val="8080DE"/>
            </a:solidFill>
            <a:prstDash val="solid"/>
            <a:round/>
            <a:headEnd type="none" w="med" len="med"/>
            <a:tailEnd type="triangl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87600" y="4924425"/>
            <a:ext cx="1916113" cy="922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After a decision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leave it to the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Military</a:t>
            </a:r>
          </a:p>
        </p:txBody>
      </p:sp>
      <p:sp>
        <p:nvSpPr>
          <p:cNvPr id="28" name="Rectangle 7"/>
          <p:cNvSpPr/>
          <p:nvPr/>
        </p:nvSpPr>
        <p:spPr bwMode="auto">
          <a:xfrm>
            <a:off x="4908881" y="4387080"/>
            <a:ext cx="1184188" cy="5976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00"/>
                </a:solidFill>
              </a:rPr>
              <a:t>MilReps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3" name="Rett pil 2"/>
          <p:cNvCxnSpPr>
            <a:stCxn id="58" idx="1"/>
          </p:cNvCxnSpPr>
          <p:nvPr/>
        </p:nvCxnSpPr>
        <p:spPr>
          <a:xfrm flipH="1" flipV="1">
            <a:off x="6163407" y="4743224"/>
            <a:ext cx="106289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8"/>
          <p:cNvSpPr txBox="1"/>
          <p:nvPr/>
        </p:nvSpPr>
        <p:spPr>
          <a:xfrm>
            <a:off x="5356705" y="5433210"/>
            <a:ext cx="324896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0000"/>
                </a:solidFill>
              </a:rPr>
              <a:t>NOR </a:t>
            </a:r>
            <a:r>
              <a:rPr lang="en-US" b="1" dirty="0" err="1">
                <a:solidFill>
                  <a:srgbClr val="000000"/>
                </a:solidFill>
              </a:rPr>
              <a:t>MilRep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instruks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fra</a:t>
            </a:r>
            <a:r>
              <a:rPr lang="en-US" b="1" dirty="0">
                <a:solidFill>
                  <a:srgbClr val="000000"/>
                </a:solidFill>
              </a:rPr>
              <a:t> FSJ  </a:t>
            </a:r>
          </a:p>
          <a:p>
            <a:pPr marL="285750" indent="-28575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0000"/>
                </a:solidFill>
              </a:rPr>
              <a:t>FD II - </a:t>
            </a:r>
            <a:r>
              <a:rPr lang="en-US" b="1" dirty="0" err="1">
                <a:solidFill>
                  <a:srgbClr val="000000"/>
                </a:solidFill>
              </a:rPr>
              <a:t>instruksjonsmyndighet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346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6163407" y="3323515"/>
            <a:ext cx="1441884" cy="8088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MC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671039" y="3886222"/>
            <a:ext cx="967099" cy="4220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IMS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274897" y="1890349"/>
            <a:ext cx="1987072" cy="1055077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NAC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707997" y="2628903"/>
            <a:ext cx="1134209" cy="580293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IS</a:t>
            </a:r>
          </a:p>
        </p:txBody>
      </p:sp>
      <p:sp>
        <p:nvSpPr>
          <p:cNvPr id="128016" name="TextBox 55"/>
          <p:cNvSpPr txBox="1">
            <a:spLocks noChangeArrowheads="1"/>
          </p:cNvSpPr>
          <p:nvPr/>
        </p:nvSpPr>
        <p:spPr bwMode="auto">
          <a:xfrm>
            <a:off x="1503363" y="1373188"/>
            <a:ext cx="1520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Decisions</a:t>
            </a:r>
          </a:p>
        </p:txBody>
      </p:sp>
      <p:sp>
        <p:nvSpPr>
          <p:cNvPr id="128017" name="TextBox 56"/>
          <p:cNvSpPr txBox="1">
            <a:spLocks noChangeArrowheads="1"/>
          </p:cNvSpPr>
          <p:nvPr/>
        </p:nvSpPr>
        <p:spPr bwMode="auto">
          <a:xfrm>
            <a:off x="5824538" y="1985963"/>
            <a:ext cx="2093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“Unfettered”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Military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Advice</a:t>
            </a:r>
          </a:p>
        </p:txBody>
      </p:sp>
      <p:grpSp>
        <p:nvGrpSpPr>
          <p:cNvPr id="128018" name="Group 61"/>
          <p:cNvGrpSpPr>
            <a:grpSpLocks/>
          </p:cNvGrpSpPr>
          <p:nvPr/>
        </p:nvGrpSpPr>
        <p:grpSpPr bwMode="auto">
          <a:xfrm>
            <a:off x="7226300" y="4308475"/>
            <a:ext cx="1117600" cy="676275"/>
            <a:chOff x="7693277" y="2751987"/>
            <a:chExt cx="1116624" cy="677012"/>
          </a:xfrm>
        </p:grpSpPr>
        <p:sp>
          <p:nvSpPr>
            <p:cNvPr id="58" name="Rectangle 57"/>
            <p:cNvSpPr/>
            <p:nvPr/>
          </p:nvSpPr>
          <p:spPr bwMode="auto">
            <a:xfrm>
              <a:off x="7693277" y="2945422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7746031" y="2875082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7816370" y="2804743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7869124" y="2751987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</p:grpSp>
      <p:sp>
        <p:nvSpPr>
          <p:cNvPr id="64" name="Rectangle 63"/>
          <p:cNvSpPr/>
          <p:nvPr/>
        </p:nvSpPr>
        <p:spPr bwMode="auto">
          <a:xfrm>
            <a:off x="360026" y="3235609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err="1">
                <a:solidFill>
                  <a:srgbClr val="000000"/>
                </a:solidFill>
              </a:rPr>
              <a:t>Defence</a:t>
            </a:r>
            <a:endParaRPr lang="en-US" sz="14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412826" y="3165346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err="1">
                <a:solidFill>
                  <a:srgbClr val="000000"/>
                </a:solidFill>
              </a:rPr>
              <a:t>Defence</a:t>
            </a:r>
            <a:endParaRPr lang="en-US" sz="14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465643" y="3112671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36027" y="3042385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Foreign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8975" y="3727450"/>
            <a:ext cx="4413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28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29513" y="5011738"/>
            <a:ext cx="4413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28</a:t>
            </a:r>
          </a:p>
        </p:txBody>
      </p:sp>
      <p:sp>
        <p:nvSpPr>
          <p:cNvPr id="27" name="Freeform 26"/>
          <p:cNvSpPr/>
          <p:nvPr/>
        </p:nvSpPr>
        <p:spPr bwMode="auto">
          <a:xfrm>
            <a:off x="3349869" y="2250840"/>
            <a:ext cx="2743200" cy="1257300"/>
          </a:xfrm>
          <a:custGeom>
            <a:avLst/>
            <a:gdLst>
              <a:gd name="connsiteX0" fmla="*/ 2470639 w 2470639"/>
              <a:gd name="connsiteY0" fmla="*/ 1257300 h 1257300"/>
              <a:gd name="connsiteX1" fmla="*/ 1529862 w 2470639"/>
              <a:gd name="connsiteY1" fmla="*/ 1257300 h 1257300"/>
              <a:gd name="connsiteX2" fmla="*/ 1529862 w 2470639"/>
              <a:gd name="connsiteY2" fmla="*/ 0 h 1257300"/>
              <a:gd name="connsiteX3" fmla="*/ 0 w 2470639"/>
              <a:gd name="connsiteY3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0639" h="1257300">
                <a:moveTo>
                  <a:pt x="2470639" y="1257300"/>
                </a:moveTo>
                <a:lnTo>
                  <a:pt x="1529862" y="1257300"/>
                </a:lnTo>
                <a:lnTo>
                  <a:pt x="1529862" y="0"/>
                </a:lnTo>
                <a:lnTo>
                  <a:pt x="0" y="0"/>
                </a:lnTo>
              </a:path>
            </a:pathLst>
          </a:custGeom>
          <a:noFill/>
          <a:ln w="571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321170" y="3094908"/>
            <a:ext cx="1019874" cy="413225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250830" y="3156456"/>
            <a:ext cx="1019874" cy="413225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180490" y="3218004"/>
            <a:ext cx="1019874" cy="413225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800597" y="4158781"/>
            <a:ext cx="1019874" cy="413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MCWG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739051" y="4211536"/>
            <a:ext cx="1019874" cy="413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MCWG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659921" y="4281875"/>
            <a:ext cx="1019874" cy="413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MCWG</a:t>
            </a:r>
          </a:p>
        </p:txBody>
      </p:sp>
      <p:sp>
        <p:nvSpPr>
          <p:cNvPr id="12806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846138" y="-104775"/>
            <a:ext cx="7937500" cy="1143000"/>
          </a:xfrm>
        </p:spPr>
        <p:txBody>
          <a:bodyPr/>
          <a:lstStyle/>
          <a:p>
            <a:pPr eaLnBrk="1" hangingPunct="1"/>
            <a:r>
              <a:rPr lang="en-US" sz="4200"/>
              <a:t>Theory</a:t>
            </a:r>
          </a:p>
        </p:txBody>
      </p:sp>
      <p:sp>
        <p:nvSpPr>
          <p:cNvPr id="38" name="Freeform 37"/>
          <p:cNvSpPr/>
          <p:nvPr/>
        </p:nvSpPr>
        <p:spPr bwMode="auto">
          <a:xfrm>
            <a:off x="1661752" y="2980598"/>
            <a:ext cx="756133" cy="2277208"/>
          </a:xfrm>
          <a:custGeom>
            <a:avLst/>
            <a:gdLst>
              <a:gd name="connsiteX0" fmla="*/ 0 w 1538654"/>
              <a:gd name="connsiteY0" fmla="*/ 0 h 2031023"/>
              <a:gd name="connsiteX1" fmla="*/ 0 w 1538654"/>
              <a:gd name="connsiteY1" fmla="*/ 2031023 h 2031023"/>
              <a:gd name="connsiteX2" fmla="*/ 1538654 w 1538654"/>
              <a:gd name="connsiteY2" fmla="*/ 2031023 h 2031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38654" h="2031023">
                <a:moveTo>
                  <a:pt x="0" y="0"/>
                </a:moveTo>
                <a:lnTo>
                  <a:pt x="0" y="2031023"/>
                </a:lnTo>
                <a:lnTo>
                  <a:pt x="1538654" y="2031023"/>
                </a:lnTo>
              </a:path>
            </a:pathLst>
          </a:custGeom>
          <a:noFill/>
          <a:ln w="57150" cap="flat" cmpd="sng" algn="ctr">
            <a:solidFill>
              <a:srgbClr val="8080DE"/>
            </a:solidFill>
            <a:prstDash val="solid"/>
            <a:round/>
            <a:headEnd type="none" w="med" len="med"/>
            <a:tailEnd type="triangl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87600" y="4924425"/>
            <a:ext cx="1916113" cy="9223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After a decision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leave it to the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Military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851028" y="3516942"/>
            <a:ext cx="1019874" cy="413225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Joint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736728" y="3587280"/>
            <a:ext cx="1019874" cy="413225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Joint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cxnSp>
        <p:nvCxnSpPr>
          <p:cNvPr id="128077" name="Straight Connector 41"/>
          <p:cNvCxnSpPr>
            <a:cxnSpLocks noChangeShapeType="1"/>
          </p:cNvCxnSpPr>
          <p:nvPr/>
        </p:nvCxnSpPr>
        <p:spPr bwMode="auto">
          <a:xfrm>
            <a:off x="3200400" y="3424238"/>
            <a:ext cx="633413" cy="163512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078" name="Straight Connector 42"/>
          <p:cNvCxnSpPr>
            <a:cxnSpLocks noChangeShapeType="1"/>
          </p:cNvCxnSpPr>
          <p:nvPr/>
        </p:nvCxnSpPr>
        <p:spPr bwMode="auto">
          <a:xfrm rot="16200000" flipH="1">
            <a:off x="4625181" y="4079082"/>
            <a:ext cx="307975" cy="9683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8"/>
          <p:cNvSpPr txBox="1"/>
          <p:nvPr/>
        </p:nvSpPr>
        <p:spPr>
          <a:xfrm>
            <a:off x="5219132" y="5200432"/>
            <a:ext cx="329385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0000"/>
                </a:solidFill>
              </a:rPr>
              <a:t>NOR </a:t>
            </a:r>
            <a:r>
              <a:rPr lang="en-US" b="1" dirty="0" err="1">
                <a:solidFill>
                  <a:srgbClr val="000000"/>
                </a:solidFill>
              </a:rPr>
              <a:t>MilRep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instruks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fra</a:t>
            </a:r>
            <a:r>
              <a:rPr lang="en-US" b="1" dirty="0">
                <a:solidFill>
                  <a:srgbClr val="000000"/>
                </a:solidFill>
              </a:rPr>
              <a:t> FSJ  </a:t>
            </a:r>
          </a:p>
          <a:p>
            <a:pPr marL="285750" indent="-28575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0000"/>
                </a:solidFill>
              </a:rPr>
              <a:t>FD II – </a:t>
            </a:r>
            <a:r>
              <a:rPr lang="en-US" b="1" dirty="0" err="1">
                <a:solidFill>
                  <a:srgbClr val="000000"/>
                </a:solidFill>
              </a:rPr>
              <a:t>instruksjonsmyndighet</a:t>
            </a:r>
            <a:endParaRPr lang="en-US" b="1" dirty="0">
              <a:solidFill>
                <a:srgbClr val="000000"/>
              </a:solidFill>
            </a:endParaRPr>
          </a:p>
          <a:p>
            <a:pPr marL="285750" indent="-28575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err="1">
                <a:solidFill>
                  <a:srgbClr val="000000"/>
                </a:solidFill>
              </a:rPr>
              <a:t>Rammeinstruks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3" name="Rett pil 2"/>
          <p:cNvCxnSpPr/>
          <p:nvPr/>
        </p:nvCxnSpPr>
        <p:spPr>
          <a:xfrm flipH="1" flipV="1">
            <a:off x="5940152" y="4550000"/>
            <a:ext cx="1192486" cy="52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tt pil 4"/>
          <p:cNvCxnSpPr/>
          <p:nvPr/>
        </p:nvCxnSpPr>
        <p:spPr>
          <a:xfrm flipH="1" flipV="1">
            <a:off x="5436096" y="4743224"/>
            <a:ext cx="504056" cy="4534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0612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6163407" y="3323515"/>
            <a:ext cx="1441884" cy="8088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MC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671039" y="3886222"/>
            <a:ext cx="967099" cy="4220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IMS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274897" y="1890349"/>
            <a:ext cx="1987072" cy="1055077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NAC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707997" y="2628903"/>
            <a:ext cx="1134209" cy="580293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IS</a:t>
            </a:r>
          </a:p>
        </p:txBody>
      </p:sp>
      <p:sp>
        <p:nvSpPr>
          <p:cNvPr id="128016" name="TextBox 55"/>
          <p:cNvSpPr txBox="1">
            <a:spLocks noChangeArrowheads="1"/>
          </p:cNvSpPr>
          <p:nvPr/>
        </p:nvSpPr>
        <p:spPr bwMode="auto">
          <a:xfrm>
            <a:off x="1503363" y="1373188"/>
            <a:ext cx="1520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Decisions</a:t>
            </a:r>
          </a:p>
        </p:txBody>
      </p:sp>
      <p:sp>
        <p:nvSpPr>
          <p:cNvPr id="128017" name="TextBox 56"/>
          <p:cNvSpPr txBox="1">
            <a:spLocks noChangeArrowheads="1"/>
          </p:cNvSpPr>
          <p:nvPr/>
        </p:nvSpPr>
        <p:spPr bwMode="auto">
          <a:xfrm>
            <a:off x="5824538" y="1985963"/>
            <a:ext cx="2093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“Unfettered”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Military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Advice</a:t>
            </a:r>
          </a:p>
        </p:txBody>
      </p:sp>
      <p:grpSp>
        <p:nvGrpSpPr>
          <p:cNvPr id="128018" name="Group 61"/>
          <p:cNvGrpSpPr>
            <a:grpSpLocks/>
          </p:cNvGrpSpPr>
          <p:nvPr/>
        </p:nvGrpSpPr>
        <p:grpSpPr bwMode="auto">
          <a:xfrm>
            <a:off x="7226300" y="4308475"/>
            <a:ext cx="1117600" cy="676275"/>
            <a:chOff x="7693277" y="2751987"/>
            <a:chExt cx="1116624" cy="677012"/>
          </a:xfrm>
        </p:grpSpPr>
        <p:sp>
          <p:nvSpPr>
            <p:cNvPr id="58" name="Rectangle 57"/>
            <p:cNvSpPr/>
            <p:nvPr/>
          </p:nvSpPr>
          <p:spPr bwMode="auto">
            <a:xfrm>
              <a:off x="7693277" y="2945422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7746031" y="2875082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7816370" y="2804743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7869124" y="2751987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</p:grpSp>
      <p:sp>
        <p:nvSpPr>
          <p:cNvPr id="64" name="Rectangle 63"/>
          <p:cNvSpPr/>
          <p:nvPr/>
        </p:nvSpPr>
        <p:spPr bwMode="auto">
          <a:xfrm>
            <a:off x="360026" y="3235609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err="1">
                <a:solidFill>
                  <a:srgbClr val="000000"/>
                </a:solidFill>
              </a:rPr>
              <a:t>Defence</a:t>
            </a:r>
            <a:endParaRPr lang="en-US" sz="14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412826" y="3165346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err="1">
                <a:solidFill>
                  <a:srgbClr val="000000"/>
                </a:solidFill>
              </a:rPr>
              <a:t>Defence</a:t>
            </a:r>
            <a:endParaRPr lang="en-US" sz="14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465643" y="3112671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36027" y="3042385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Foreign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8975" y="3727450"/>
            <a:ext cx="441325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28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29513" y="5011738"/>
            <a:ext cx="4413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000000"/>
                </a:solidFill>
              </a:rPr>
              <a:t>28</a:t>
            </a:r>
          </a:p>
        </p:txBody>
      </p:sp>
      <p:sp>
        <p:nvSpPr>
          <p:cNvPr id="27" name="Freeform 26"/>
          <p:cNvSpPr/>
          <p:nvPr/>
        </p:nvSpPr>
        <p:spPr bwMode="auto">
          <a:xfrm>
            <a:off x="3349869" y="2250840"/>
            <a:ext cx="2743200" cy="1257300"/>
          </a:xfrm>
          <a:custGeom>
            <a:avLst/>
            <a:gdLst>
              <a:gd name="connsiteX0" fmla="*/ 2470639 w 2470639"/>
              <a:gd name="connsiteY0" fmla="*/ 1257300 h 1257300"/>
              <a:gd name="connsiteX1" fmla="*/ 1529862 w 2470639"/>
              <a:gd name="connsiteY1" fmla="*/ 1257300 h 1257300"/>
              <a:gd name="connsiteX2" fmla="*/ 1529862 w 2470639"/>
              <a:gd name="connsiteY2" fmla="*/ 0 h 1257300"/>
              <a:gd name="connsiteX3" fmla="*/ 0 w 2470639"/>
              <a:gd name="connsiteY3" fmla="*/ 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70639" h="1257300">
                <a:moveTo>
                  <a:pt x="2470639" y="1257300"/>
                </a:moveTo>
                <a:lnTo>
                  <a:pt x="1529862" y="1257300"/>
                </a:lnTo>
                <a:lnTo>
                  <a:pt x="1529862" y="0"/>
                </a:lnTo>
                <a:lnTo>
                  <a:pt x="0" y="0"/>
                </a:lnTo>
              </a:path>
            </a:pathLst>
          </a:custGeom>
          <a:noFill/>
          <a:ln w="5715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321170" y="3094908"/>
            <a:ext cx="1019874" cy="413225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250830" y="3156456"/>
            <a:ext cx="1019874" cy="413225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180490" y="3218004"/>
            <a:ext cx="1019874" cy="413225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4800597" y="4158781"/>
            <a:ext cx="1019874" cy="413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MCWG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739051" y="4211536"/>
            <a:ext cx="1019874" cy="413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MCWG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659921" y="4281875"/>
            <a:ext cx="1019874" cy="413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MCWG</a:t>
            </a:r>
          </a:p>
        </p:txBody>
      </p:sp>
      <p:sp>
        <p:nvSpPr>
          <p:cNvPr id="12806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846138" y="-104775"/>
            <a:ext cx="7937500" cy="1143000"/>
          </a:xfrm>
        </p:spPr>
        <p:txBody>
          <a:bodyPr/>
          <a:lstStyle/>
          <a:p>
            <a:pPr eaLnBrk="1" hangingPunct="1"/>
            <a:r>
              <a:rPr lang="en-US" sz="4200"/>
              <a:t>Theory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851028" y="3516942"/>
            <a:ext cx="1019874" cy="413225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Joint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3736728" y="3587280"/>
            <a:ext cx="1019874" cy="413225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Joint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cxnSp>
        <p:nvCxnSpPr>
          <p:cNvPr id="128077" name="Straight Connector 41"/>
          <p:cNvCxnSpPr>
            <a:cxnSpLocks noChangeShapeType="1"/>
          </p:cNvCxnSpPr>
          <p:nvPr/>
        </p:nvCxnSpPr>
        <p:spPr bwMode="auto">
          <a:xfrm>
            <a:off x="3200400" y="3424238"/>
            <a:ext cx="633413" cy="163512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078" name="Straight Connector 42"/>
          <p:cNvCxnSpPr>
            <a:cxnSpLocks noChangeShapeType="1"/>
          </p:cNvCxnSpPr>
          <p:nvPr/>
        </p:nvCxnSpPr>
        <p:spPr bwMode="auto">
          <a:xfrm rot="16200000" flipH="1">
            <a:off x="4625181" y="4079082"/>
            <a:ext cx="307975" cy="96838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" name="TextBox 38"/>
          <p:cNvSpPr txBox="1"/>
          <p:nvPr/>
        </p:nvSpPr>
        <p:spPr>
          <a:xfrm>
            <a:off x="489956" y="4938015"/>
            <a:ext cx="318273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rgbClr val="000000"/>
                </a:solidFill>
              </a:rPr>
              <a:t>UD </a:t>
            </a:r>
            <a:r>
              <a:rPr lang="en-US" b="1" dirty="0" err="1">
                <a:solidFill>
                  <a:srgbClr val="000000"/>
                </a:solidFill>
              </a:rPr>
              <a:t>instruks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til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err="1">
                <a:solidFill>
                  <a:srgbClr val="000000"/>
                </a:solidFill>
              </a:rPr>
              <a:t>Ambassadør</a:t>
            </a:r>
            <a:r>
              <a:rPr lang="en-US" b="1" dirty="0">
                <a:solidFill>
                  <a:srgbClr val="000000"/>
                </a:solidFill>
              </a:rPr>
              <a:t>  </a:t>
            </a:r>
          </a:p>
          <a:p>
            <a:pPr marL="285750" indent="-28575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err="1">
                <a:solidFill>
                  <a:srgbClr val="000000"/>
                </a:solidFill>
              </a:rPr>
              <a:t>Felles</a:t>
            </a:r>
            <a:r>
              <a:rPr lang="en-US" b="1" dirty="0">
                <a:solidFill>
                  <a:srgbClr val="000000"/>
                </a:solidFill>
              </a:rPr>
              <a:t> UD/FD </a:t>
            </a:r>
            <a:r>
              <a:rPr lang="en-US" b="1" dirty="0" err="1">
                <a:solidFill>
                  <a:srgbClr val="000000"/>
                </a:solidFill>
              </a:rPr>
              <a:t>instruks</a:t>
            </a:r>
            <a:r>
              <a:rPr lang="en-US" b="1" dirty="0">
                <a:solidFill>
                  <a:srgbClr val="000000"/>
                </a:solidFill>
              </a:rPr>
              <a:t>            </a:t>
            </a:r>
          </a:p>
          <a:p>
            <a:pPr marL="285750" indent="-285750" algn="ctr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err="1">
                <a:solidFill>
                  <a:srgbClr val="000000"/>
                </a:solidFill>
              </a:rPr>
              <a:t>Rammeinstruks</a:t>
            </a:r>
            <a:r>
              <a:rPr lang="en-US" b="1" dirty="0">
                <a:solidFill>
                  <a:srgbClr val="000000"/>
                </a:solidFill>
              </a:rPr>
              <a:t>                      </a:t>
            </a:r>
          </a:p>
        </p:txBody>
      </p:sp>
      <p:cxnSp>
        <p:nvCxnSpPr>
          <p:cNvPr id="3" name="Rett pil 2"/>
          <p:cNvCxnSpPr/>
          <p:nvPr/>
        </p:nvCxnSpPr>
        <p:spPr>
          <a:xfrm flipH="1" flipV="1">
            <a:off x="5940152" y="4550000"/>
            <a:ext cx="1192486" cy="526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tt pil 4"/>
          <p:cNvCxnSpPr/>
          <p:nvPr/>
        </p:nvCxnSpPr>
        <p:spPr>
          <a:xfrm flipH="1" flipV="1">
            <a:off x="5436096" y="4743224"/>
            <a:ext cx="504056" cy="4534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7"/>
          <p:cNvSpPr/>
          <p:nvPr/>
        </p:nvSpPr>
        <p:spPr bwMode="auto">
          <a:xfrm>
            <a:off x="293721" y="4084041"/>
            <a:ext cx="1986619" cy="8088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 err="1">
                <a:solidFill>
                  <a:srgbClr val="000000"/>
                </a:solidFill>
              </a:rPr>
              <a:t>Ambassadør</a:t>
            </a:r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4" name="Rett pil 3"/>
          <p:cNvCxnSpPr/>
          <p:nvPr/>
        </p:nvCxnSpPr>
        <p:spPr>
          <a:xfrm flipV="1">
            <a:off x="1619672" y="2945426"/>
            <a:ext cx="461649" cy="1151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pil 6"/>
          <p:cNvCxnSpPr>
            <a:endCxn id="31" idx="2"/>
          </p:cNvCxnSpPr>
          <p:nvPr/>
        </p:nvCxnSpPr>
        <p:spPr>
          <a:xfrm flipV="1">
            <a:off x="2081321" y="3631229"/>
            <a:ext cx="609106" cy="452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 10"/>
          <p:cNvCxnSpPr/>
          <p:nvPr/>
        </p:nvCxnSpPr>
        <p:spPr>
          <a:xfrm>
            <a:off x="1274897" y="3727450"/>
            <a:ext cx="132345" cy="4313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8847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 bwMode="auto">
          <a:xfrm>
            <a:off x="3622431" y="3235569"/>
            <a:ext cx="1573823" cy="949569"/>
          </a:xfrm>
          <a:prstGeom prst="ellipse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163407" y="3604859"/>
            <a:ext cx="1441884" cy="8088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MC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671039" y="4167566"/>
            <a:ext cx="967099" cy="4220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IMS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274897" y="1890349"/>
            <a:ext cx="1987072" cy="1055077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NAC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707997" y="2628903"/>
            <a:ext cx="1134209" cy="580293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</a:rPr>
              <a:t>IS</a:t>
            </a:r>
          </a:p>
        </p:txBody>
      </p:sp>
      <p:sp>
        <p:nvSpPr>
          <p:cNvPr id="130067" name="TextBox 55"/>
          <p:cNvSpPr txBox="1">
            <a:spLocks noChangeArrowheads="1"/>
          </p:cNvSpPr>
          <p:nvPr/>
        </p:nvSpPr>
        <p:spPr bwMode="auto">
          <a:xfrm>
            <a:off x="1485900" y="1196975"/>
            <a:ext cx="15208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Decisions</a:t>
            </a:r>
          </a:p>
        </p:txBody>
      </p:sp>
      <p:sp>
        <p:nvSpPr>
          <p:cNvPr id="130068" name="TextBox 56"/>
          <p:cNvSpPr txBox="1">
            <a:spLocks noChangeArrowheads="1"/>
          </p:cNvSpPr>
          <p:nvPr/>
        </p:nvSpPr>
        <p:spPr bwMode="auto">
          <a:xfrm>
            <a:off x="4746625" y="1916113"/>
            <a:ext cx="14192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Political/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Military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Aharoni" pitchFamily="2" charset="-79"/>
                <a:cs typeface="Aharoni" pitchFamily="2" charset="-79"/>
              </a:rPr>
              <a:t>Advice</a:t>
            </a:r>
          </a:p>
        </p:txBody>
      </p:sp>
      <p:grpSp>
        <p:nvGrpSpPr>
          <p:cNvPr id="130069" name="Group 61"/>
          <p:cNvGrpSpPr>
            <a:grpSpLocks/>
          </p:cNvGrpSpPr>
          <p:nvPr/>
        </p:nvGrpSpPr>
        <p:grpSpPr bwMode="auto">
          <a:xfrm>
            <a:off x="7226300" y="4906963"/>
            <a:ext cx="1117600" cy="676275"/>
            <a:chOff x="7693277" y="2751987"/>
            <a:chExt cx="1116624" cy="677012"/>
          </a:xfrm>
        </p:grpSpPr>
        <p:sp>
          <p:nvSpPr>
            <p:cNvPr id="14" name="Rectangle 13"/>
            <p:cNvSpPr/>
            <p:nvPr/>
          </p:nvSpPr>
          <p:spPr bwMode="auto">
            <a:xfrm>
              <a:off x="7693277" y="2945422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746031" y="2875082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816370" y="2804743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869124" y="2751987"/>
              <a:ext cx="940777" cy="48357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 err="1">
                  <a:solidFill>
                    <a:srgbClr val="000000"/>
                  </a:solidFill>
                </a:rPr>
                <a:t>Defence</a:t>
              </a:r>
              <a:endParaRPr lang="en-US" sz="14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400" b="1" dirty="0">
                  <a:solidFill>
                    <a:srgbClr val="000000"/>
                  </a:solidFill>
                </a:rPr>
                <a:t>Ministries</a:t>
              </a:r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360026" y="5090721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err="1">
                <a:solidFill>
                  <a:srgbClr val="000000"/>
                </a:solidFill>
              </a:rPr>
              <a:t>Defence</a:t>
            </a:r>
            <a:endParaRPr lang="en-US" sz="14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12826" y="5020458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 err="1">
                <a:solidFill>
                  <a:srgbClr val="000000"/>
                </a:solidFill>
              </a:rPr>
              <a:t>Defence</a:t>
            </a:r>
            <a:endParaRPr lang="en-US" sz="14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65643" y="4967783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36027" y="4897497"/>
            <a:ext cx="941599" cy="483051"/>
          </a:xfrm>
          <a:prstGeom prst="rect">
            <a:avLst/>
          </a:prstGeom>
          <a:solidFill>
            <a:srgbClr val="AFCA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Foreign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</a:rPr>
              <a:t>Ministries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321170" y="3094908"/>
            <a:ext cx="1019874" cy="413225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2250830" y="3156456"/>
            <a:ext cx="1019874" cy="413225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180490" y="3218004"/>
            <a:ext cx="1019874" cy="413225"/>
          </a:xfrm>
          <a:prstGeom prst="rect">
            <a:avLst/>
          </a:prstGeom>
          <a:solidFill>
            <a:srgbClr val="99C3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4800597" y="4440125"/>
            <a:ext cx="1019874" cy="413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MCWG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739051" y="4492880"/>
            <a:ext cx="1019874" cy="413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MCWG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659921" y="4563219"/>
            <a:ext cx="1019874" cy="4132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MCWG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3956537" y="3499358"/>
            <a:ext cx="1019874" cy="413225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Joint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842237" y="3569696"/>
            <a:ext cx="1019874" cy="413225"/>
          </a:xfrm>
          <a:prstGeom prst="rect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Joint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</a:rPr>
              <a:t>Committees</a:t>
            </a:r>
          </a:p>
        </p:txBody>
      </p:sp>
      <p:sp>
        <p:nvSpPr>
          <p:cNvPr id="36" name="Vertical Scroll 35"/>
          <p:cNvSpPr/>
          <p:nvPr/>
        </p:nvSpPr>
        <p:spPr bwMode="auto">
          <a:xfrm>
            <a:off x="1820028" y="3921369"/>
            <a:ext cx="1107831" cy="931985"/>
          </a:xfrm>
          <a:prstGeom prst="verticalScroll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0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b="1">
              <a:solidFill>
                <a:srgbClr val="0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84363" y="4124325"/>
            <a:ext cx="969962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0000"/>
                </a:solidFill>
              </a:rPr>
              <a:t>“Joint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0000"/>
                </a:solidFill>
              </a:rPr>
              <a:t>Papers”</a:t>
            </a:r>
          </a:p>
        </p:txBody>
      </p:sp>
      <p:cxnSp>
        <p:nvCxnSpPr>
          <p:cNvPr id="130122" name="Curved Connector 39"/>
          <p:cNvCxnSpPr>
            <a:cxnSpLocks noChangeShapeType="1"/>
          </p:cNvCxnSpPr>
          <p:nvPr/>
        </p:nvCxnSpPr>
        <p:spPr bwMode="auto">
          <a:xfrm rot="5400000">
            <a:off x="6110287" y="3894138"/>
            <a:ext cx="61913" cy="26988"/>
          </a:xfrm>
          <a:prstGeom prst="curvedConnector3">
            <a:avLst>
              <a:gd name="adj1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 type="arrow" w="med" len="med"/>
                <a:tailEnd type="arrow" w="med" len="med"/>
              </a14:hiddenLine>
            </a:ext>
          </a:extLst>
        </p:spPr>
      </p:cxnSp>
      <p:cxnSp>
        <p:nvCxnSpPr>
          <p:cNvPr id="130123" name="Curved Connector 41"/>
          <p:cNvCxnSpPr>
            <a:cxnSpLocks noChangeShapeType="1"/>
          </p:cNvCxnSpPr>
          <p:nvPr/>
        </p:nvCxnSpPr>
        <p:spPr bwMode="auto">
          <a:xfrm>
            <a:off x="5195888" y="3709988"/>
            <a:ext cx="466725" cy="474662"/>
          </a:xfrm>
          <a:prstGeom prst="curvedConnector2">
            <a:avLst/>
          </a:prstGeom>
          <a:noFill/>
          <a:ln w="38100" algn="ctr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0124" name="Curved Connector 47"/>
          <p:cNvCxnSpPr>
            <a:cxnSpLocks noChangeShapeType="1"/>
          </p:cNvCxnSpPr>
          <p:nvPr/>
        </p:nvCxnSpPr>
        <p:spPr bwMode="auto">
          <a:xfrm flipV="1">
            <a:off x="2830513" y="3816350"/>
            <a:ext cx="950912" cy="631825"/>
          </a:xfrm>
          <a:prstGeom prst="curvedConnector3">
            <a:avLst>
              <a:gd name="adj1" fmla="val 50000"/>
            </a:avLst>
          </a:prstGeom>
          <a:noFill/>
          <a:ln w="38100" algn="ctr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0125" name="Curved Connector 57"/>
          <p:cNvCxnSpPr>
            <a:cxnSpLocks noChangeShapeType="1"/>
            <a:stCxn id="38" idx="1"/>
          </p:cNvCxnSpPr>
          <p:nvPr/>
        </p:nvCxnSpPr>
        <p:spPr bwMode="auto">
          <a:xfrm rot="10800000">
            <a:off x="1476375" y="2944813"/>
            <a:ext cx="407988" cy="1471612"/>
          </a:xfrm>
          <a:prstGeom prst="curvedConnector2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0126" name="Straight Connector 61"/>
          <p:cNvCxnSpPr>
            <a:cxnSpLocks noChangeShapeType="1"/>
          </p:cNvCxnSpPr>
          <p:nvPr/>
        </p:nvCxnSpPr>
        <p:spPr bwMode="auto">
          <a:xfrm>
            <a:off x="3200400" y="3424238"/>
            <a:ext cx="633413" cy="163512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0127" name="Straight Connector 62"/>
          <p:cNvCxnSpPr>
            <a:cxnSpLocks noChangeShapeType="1"/>
          </p:cNvCxnSpPr>
          <p:nvPr/>
        </p:nvCxnSpPr>
        <p:spPr bwMode="auto">
          <a:xfrm rot="16200000" flipH="1">
            <a:off x="4675188" y="4135438"/>
            <a:ext cx="461962" cy="157162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Rectangle 1026"/>
          <p:cNvSpPr txBox="1">
            <a:spLocks noChangeArrowheads="1"/>
          </p:cNvSpPr>
          <p:nvPr/>
        </p:nvSpPr>
        <p:spPr bwMode="auto">
          <a:xfrm>
            <a:off x="1011238" y="-1047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i="1" kern="0" dirty="0">
                <a:solidFill>
                  <a:srgbClr val="FFFFFF"/>
                </a:solidFill>
              </a:rPr>
              <a:t>Acceleration</a:t>
            </a:r>
          </a:p>
        </p:txBody>
      </p:sp>
    </p:spTree>
    <p:extLst>
      <p:ext uri="{BB962C8B-B14F-4D97-AF65-F5344CB8AC3E}">
        <p14:creationId xmlns:p14="http://schemas.microsoft.com/office/powerpoint/2010/main" val="30343840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980729"/>
            <a:ext cx="7772400" cy="720080"/>
          </a:xfrm>
        </p:spPr>
        <p:txBody>
          <a:bodyPr/>
          <a:lstStyle/>
          <a:p>
            <a:r>
              <a:rPr lang="nb-NO" dirty="0"/>
              <a:t>Lærdom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496944" cy="468052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/>
              <a:t>Det er i arbeidsgruppene (</a:t>
            </a:r>
            <a:r>
              <a:rPr lang="nb-NO" dirty="0" err="1"/>
              <a:t>MCWGs</a:t>
            </a:r>
            <a:r>
              <a:rPr lang="nb-NO" dirty="0"/>
              <a:t>) hvor det er reell påvirkning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b-NO" dirty="0"/>
              <a:t>Tidlig «instruks» er derfor svært viktig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b-NO" dirty="0"/>
              <a:t>Sen «instruks» fører ikke frem, da har man kommet svært (for) langt mot konsensus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nb-NO" dirty="0"/>
              <a:t>Altfor mye sentraliseres i FD II (ISL problematikk) og er således «politisk infisert»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nb-NO" dirty="0"/>
              <a:t>Mangler inputs fra fagmiljøer i FST, FOH og </a:t>
            </a:r>
            <a:r>
              <a:rPr lang="nb-NO" dirty="0" err="1"/>
              <a:t>GIer</a:t>
            </a:r>
            <a:r>
              <a:rPr lang="nb-NO" dirty="0"/>
              <a:t> (</a:t>
            </a:r>
            <a:r>
              <a:rPr lang="nb-NO" dirty="0" err="1"/>
              <a:t>DIFer</a:t>
            </a:r>
            <a:r>
              <a:rPr lang="nb-NO" dirty="0"/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152906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rihåndsform 58"/>
          <p:cNvSpPr/>
          <p:nvPr/>
        </p:nvSpPr>
        <p:spPr>
          <a:xfrm>
            <a:off x="2755371" y="2112264"/>
            <a:ext cx="824768" cy="1097280"/>
          </a:xfrm>
          <a:custGeom>
            <a:avLst/>
            <a:gdLst>
              <a:gd name="connsiteX0" fmla="*/ 0 w 560832"/>
              <a:gd name="connsiteY0" fmla="*/ 1463040 h 1463040"/>
              <a:gd name="connsiteX1" fmla="*/ 12192 w 560832"/>
              <a:gd name="connsiteY1" fmla="*/ 1255776 h 1463040"/>
              <a:gd name="connsiteX2" fmla="*/ 414528 w 560832"/>
              <a:gd name="connsiteY2" fmla="*/ 633984 h 1463040"/>
              <a:gd name="connsiteX3" fmla="*/ 451104 w 560832"/>
              <a:gd name="connsiteY3" fmla="*/ 134112 h 1463040"/>
              <a:gd name="connsiteX4" fmla="*/ 560832 w 560832"/>
              <a:gd name="connsiteY4" fmla="*/ 0 h 1463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832" h="1463040">
                <a:moveTo>
                  <a:pt x="0" y="1463040"/>
                </a:moveTo>
                <a:lnTo>
                  <a:pt x="12192" y="1255776"/>
                </a:lnTo>
                <a:lnTo>
                  <a:pt x="414528" y="633984"/>
                </a:lnTo>
                <a:lnTo>
                  <a:pt x="451104" y="134112"/>
                </a:lnTo>
                <a:lnTo>
                  <a:pt x="560832" y="0"/>
                </a:ln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2" name="Rett pil 11"/>
          <p:cNvCxnSpPr>
            <a:stCxn id="5" idx="2"/>
            <a:endCxn id="40" idx="0"/>
          </p:cNvCxnSpPr>
          <p:nvPr/>
        </p:nvCxnSpPr>
        <p:spPr>
          <a:xfrm flipH="1">
            <a:off x="5916144" y="456096"/>
            <a:ext cx="5" cy="318635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7868816" y="-572009"/>
            <a:ext cx="6684235" cy="7917501"/>
          </a:xfrm>
          <a:prstGeom prst="rect">
            <a:avLst/>
          </a:prstGeom>
        </p:spPr>
      </p:pic>
      <p:sp>
        <p:nvSpPr>
          <p:cNvPr id="5" name="Avrundet rektangel 4"/>
          <p:cNvSpPr/>
          <p:nvPr/>
        </p:nvSpPr>
        <p:spPr>
          <a:xfrm>
            <a:off x="5148064" y="78054"/>
            <a:ext cx="1536171" cy="3780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/>
              <a:t>Strat</a:t>
            </a:r>
            <a:r>
              <a:rPr lang="nb-NO" dirty="0"/>
              <a:t> </a:t>
            </a:r>
            <a:r>
              <a:rPr lang="en-US" dirty="0"/>
              <a:t>Concept</a:t>
            </a:r>
          </a:p>
        </p:txBody>
      </p:sp>
      <p:sp>
        <p:nvSpPr>
          <p:cNvPr id="7" name="Avrundet rektangel 6"/>
          <p:cNvSpPr/>
          <p:nvPr/>
        </p:nvSpPr>
        <p:spPr>
          <a:xfrm>
            <a:off x="5148064" y="2562330"/>
            <a:ext cx="1536171" cy="3780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MC 400</a:t>
            </a:r>
          </a:p>
        </p:txBody>
      </p:sp>
      <p:sp>
        <p:nvSpPr>
          <p:cNvPr id="9" name="Avrundet rektangel 8"/>
          <p:cNvSpPr/>
          <p:nvPr/>
        </p:nvSpPr>
        <p:spPr>
          <a:xfrm>
            <a:off x="6300192" y="3372420"/>
            <a:ext cx="1536171" cy="4777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MC 586</a:t>
            </a:r>
          </a:p>
          <a:p>
            <a:pPr algn="ctr"/>
            <a:r>
              <a:rPr lang="nb-NO" dirty="0"/>
              <a:t>NFS</a:t>
            </a:r>
          </a:p>
        </p:txBody>
      </p:sp>
      <p:sp>
        <p:nvSpPr>
          <p:cNvPr id="13" name="Avrundet rektangel 12"/>
          <p:cNvSpPr/>
          <p:nvPr/>
        </p:nvSpPr>
        <p:spPr>
          <a:xfrm>
            <a:off x="3019952" y="6005525"/>
            <a:ext cx="1536171" cy="3780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/>
              <a:t>NATO FORCE 2020</a:t>
            </a:r>
          </a:p>
        </p:txBody>
      </p:sp>
      <p:cxnSp>
        <p:nvCxnSpPr>
          <p:cNvPr id="15" name="Rett linje 14"/>
          <p:cNvCxnSpPr/>
          <p:nvPr/>
        </p:nvCxnSpPr>
        <p:spPr>
          <a:xfrm>
            <a:off x="4764021" y="3156396"/>
            <a:ext cx="23042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/>
        </p:nvCxnSpPr>
        <p:spPr>
          <a:xfrm>
            <a:off x="4764021" y="3156396"/>
            <a:ext cx="0" cy="11341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linje 19"/>
          <p:cNvCxnSpPr/>
          <p:nvPr/>
        </p:nvCxnSpPr>
        <p:spPr>
          <a:xfrm>
            <a:off x="7068277" y="3156396"/>
            <a:ext cx="0" cy="2160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/>
          <p:cNvCxnSpPr/>
          <p:nvPr/>
        </p:nvCxnSpPr>
        <p:spPr>
          <a:xfrm>
            <a:off x="7068277" y="3777036"/>
            <a:ext cx="0" cy="5134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/>
          <p:cNvCxnSpPr/>
          <p:nvPr/>
        </p:nvCxnSpPr>
        <p:spPr>
          <a:xfrm>
            <a:off x="4764021" y="4290522"/>
            <a:ext cx="23042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vrundet rektangel 7"/>
          <p:cNvSpPr/>
          <p:nvPr/>
        </p:nvSpPr>
        <p:spPr>
          <a:xfrm>
            <a:off x="3995936" y="3372420"/>
            <a:ext cx="1536171" cy="4777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MC 324</a:t>
            </a:r>
          </a:p>
          <a:p>
            <a:pPr algn="ctr"/>
            <a:r>
              <a:rPr lang="nb-NO" dirty="0"/>
              <a:t>NCS</a:t>
            </a:r>
          </a:p>
        </p:txBody>
      </p:sp>
      <p:sp>
        <p:nvSpPr>
          <p:cNvPr id="10" name="Avrundet rektangel 9"/>
          <p:cNvSpPr/>
          <p:nvPr/>
        </p:nvSpPr>
        <p:spPr>
          <a:xfrm>
            <a:off x="5148064" y="4128504"/>
            <a:ext cx="1536171" cy="3780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CFAO</a:t>
            </a:r>
          </a:p>
        </p:txBody>
      </p:sp>
      <p:sp>
        <p:nvSpPr>
          <p:cNvPr id="32" name="Avrund diagonale hjørner i rektangel 31"/>
          <p:cNvSpPr/>
          <p:nvPr/>
        </p:nvSpPr>
        <p:spPr>
          <a:xfrm>
            <a:off x="1883701" y="1787100"/>
            <a:ext cx="960107" cy="27003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/>
              <a:t>NDPP</a:t>
            </a:r>
          </a:p>
        </p:txBody>
      </p:sp>
      <p:sp>
        <p:nvSpPr>
          <p:cNvPr id="33" name="Avrund diagonale hjørner i rektangel 32"/>
          <p:cNvSpPr/>
          <p:nvPr/>
        </p:nvSpPr>
        <p:spPr>
          <a:xfrm>
            <a:off x="1883701" y="888144"/>
            <a:ext cx="960107" cy="27003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Mil Input</a:t>
            </a:r>
          </a:p>
        </p:txBody>
      </p:sp>
      <p:cxnSp>
        <p:nvCxnSpPr>
          <p:cNvPr id="35" name="Rett pil 34"/>
          <p:cNvCxnSpPr>
            <a:stCxn id="33" idx="0"/>
            <a:endCxn id="6" idx="1"/>
          </p:cNvCxnSpPr>
          <p:nvPr/>
        </p:nvCxnSpPr>
        <p:spPr>
          <a:xfrm>
            <a:off x="2843808" y="1023159"/>
            <a:ext cx="2304256" cy="0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tt pil 35"/>
          <p:cNvCxnSpPr>
            <a:stCxn id="33" idx="1"/>
          </p:cNvCxnSpPr>
          <p:nvPr/>
        </p:nvCxnSpPr>
        <p:spPr>
          <a:xfrm>
            <a:off x="2363755" y="1158175"/>
            <a:ext cx="0" cy="240254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lipse 39"/>
          <p:cNvSpPr/>
          <p:nvPr/>
        </p:nvSpPr>
        <p:spPr>
          <a:xfrm>
            <a:off x="5340075" y="3642450"/>
            <a:ext cx="1152139" cy="54006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b="1" dirty="0"/>
              <a:t>M</a:t>
            </a:r>
            <a:r>
              <a:rPr lang="nb-NO" sz="1400" b="1" dirty="0">
                <a:solidFill>
                  <a:srgbClr val="FF0000"/>
                </a:solidFill>
              </a:rPr>
              <a:t>MC 133 </a:t>
            </a:r>
            <a:endParaRPr lang="nb-NO" sz="1400" b="1" dirty="0"/>
          </a:p>
        </p:txBody>
      </p:sp>
      <p:sp>
        <p:nvSpPr>
          <p:cNvPr id="41" name="Avrund diagonale hjørner i rektangel 40"/>
          <p:cNvSpPr/>
          <p:nvPr/>
        </p:nvSpPr>
        <p:spPr>
          <a:xfrm>
            <a:off x="8028384" y="888144"/>
            <a:ext cx="960107" cy="27003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MC 161</a:t>
            </a:r>
          </a:p>
          <a:p>
            <a:pPr algn="ctr"/>
            <a:r>
              <a:rPr lang="nb-NO" sz="1200" dirty="0"/>
              <a:t>JTA</a:t>
            </a:r>
          </a:p>
        </p:txBody>
      </p:sp>
      <p:cxnSp>
        <p:nvCxnSpPr>
          <p:cNvPr id="42" name="Rett pil 41"/>
          <p:cNvCxnSpPr>
            <a:stCxn id="41" idx="2"/>
            <a:endCxn id="6" idx="3"/>
          </p:cNvCxnSpPr>
          <p:nvPr/>
        </p:nvCxnSpPr>
        <p:spPr>
          <a:xfrm flipH="1">
            <a:off x="6684235" y="1023159"/>
            <a:ext cx="1344149" cy="0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vrund diagonale hjørner i rektangel 44"/>
          <p:cNvSpPr/>
          <p:nvPr/>
        </p:nvSpPr>
        <p:spPr>
          <a:xfrm>
            <a:off x="8028384" y="1374198"/>
            <a:ext cx="960107" cy="27003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RAP</a:t>
            </a:r>
          </a:p>
        </p:txBody>
      </p:sp>
      <p:sp>
        <p:nvSpPr>
          <p:cNvPr id="6" name="Avrundet rektangel 5"/>
          <p:cNvSpPr/>
          <p:nvPr/>
        </p:nvSpPr>
        <p:spPr>
          <a:xfrm>
            <a:off x="5148064" y="834138"/>
            <a:ext cx="1536171" cy="3780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PG 2015 </a:t>
            </a:r>
          </a:p>
        </p:txBody>
      </p:sp>
      <p:sp>
        <p:nvSpPr>
          <p:cNvPr id="52" name="Frihåndsform 51"/>
          <p:cNvSpPr/>
          <p:nvPr/>
        </p:nvSpPr>
        <p:spPr>
          <a:xfrm>
            <a:off x="4754859" y="1216152"/>
            <a:ext cx="959104" cy="1362456"/>
          </a:xfrm>
          <a:custGeom>
            <a:avLst/>
            <a:gdLst>
              <a:gd name="connsiteX0" fmla="*/ 719328 w 719328"/>
              <a:gd name="connsiteY0" fmla="*/ 0 h 1816608"/>
              <a:gd name="connsiteX1" fmla="*/ 0 w 719328"/>
              <a:gd name="connsiteY1" fmla="*/ 804672 h 1816608"/>
              <a:gd name="connsiteX2" fmla="*/ 609600 w 719328"/>
              <a:gd name="connsiteY2" fmla="*/ 1816608 h 1816608"/>
              <a:gd name="connsiteX3" fmla="*/ 609600 w 719328"/>
              <a:gd name="connsiteY3" fmla="*/ 1816608 h 181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328" h="1816608">
                <a:moveTo>
                  <a:pt x="719328" y="0"/>
                </a:moveTo>
                <a:lnTo>
                  <a:pt x="0" y="804672"/>
                </a:lnTo>
                <a:lnTo>
                  <a:pt x="609600" y="1816608"/>
                </a:lnTo>
                <a:lnTo>
                  <a:pt x="609600" y="1816608"/>
                </a:ln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6" name="Sky 45"/>
          <p:cNvSpPr/>
          <p:nvPr/>
        </p:nvSpPr>
        <p:spPr>
          <a:xfrm>
            <a:off x="3462507" y="1638885"/>
            <a:ext cx="1920213" cy="559206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tx2"/>
                </a:solidFill>
              </a:rPr>
              <a:t>Mil </a:t>
            </a:r>
            <a:r>
              <a:rPr lang="nb-NO" sz="1400" dirty="0" err="1">
                <a:solidFill>
                  <a:schemeClr val="tx2"/>
                </a:solidFill>
              </a:rPr>
              <a:t>Suppl</a:t>
            </a:r>
            <a:r>
              <a:rPr lang="nb-NO" sz="1400" dirty="0">
                <a:solidFill>
                  <a:schemeClr val="tx2"/>
                </a:solidFill>
              </a:rPr>
              <a:t> guide to PG</a:t>
            </a:r>
          </a:p>
        </p:txBody>
      </p:sp>
      <p:cxnSp>
        <p:nvCxnSpPr>
          <p:cNvPr id="53" name="Rett pil 52"/>
          <p:cNvCxnSpPr/>
          <p:nvPr/>
        </p:nvCxnSpPr>
        <p:spPr>
          <a:xfrm flipH="1" flipV="1">
            <a:off x="6492213" y="1216152"/>
            <a:ext cx="2304256" cy="26605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arallellogram 54"/>
          <p:cNvSpPr/>
          <p:nvPr/>
        </p:nvSpPr>
        <p:spPr>
          <a:xfrm>
            <a:off x="1067616" y="3209544"/>
            <a:ext cx="1776192" cy="918960"/>
          </a:xfrm>
          <a:prstGeom prst="parallelogram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>
                <a:solidFill>
                  <a:schemeClr val="tx2"/>
                </a:solidFill>
              </a:rPr>
              <a:t>NATOs </a:t>
            </a:r>
            <a:r>
              <a:rPr lang="nb-NO" sz="1600" dirty="0" err="1">
                <a:solidFill>
                  <a:schemeClr val="tx2"/>
                </a:solidFill>
              </a:rPr>
              <a:t>Future</a:t>
            </a:r>
            <a:endParaRPr lang="nb-NO" sz="1600" dirty="0">
              <a:solidFill>
                <a:schemeClr val="tx2"/>
              </a:solidFill>
            </a:endParaRPr>
          </a:p>
          <a:p>
            <a:pPr algn="ctr"/>
            <a:r>
              <a:rPr lang="nb-NO" sz="1600" b="1" u="sng" dirty="0" err="1">
                <a:solidFill>
                  <a:schemeClr val="tx2"/>
                </a:solidFill>
              </a:rPr>
              <a:t>Military</a:t>
            </a:r>
            <a:endParaRPr lang="nb-NO" sz="1600" b="1" u="sng" dirty="0">
              <a:solidFill>
                <a:schemeClr val="tx2"/>
              </a:solidFill>
            </a:endParaRPr>
          </a:p>
          <a:p>
            <a:pPr algn="ctr"/>
            <a:r>
              <a:rPr lang="nb-NO" sz="1600" dirty="0" err="1">
                <a:solidFill>
                  <a:schemeClr val="tx2"/>
                </a:solidFill>
              </a:rPr>
              <a:t>Posture</a:t>
            </a:r>
            <a:endParaRPr lang="nb-NO" sz="1600" dirty="0">
              <a:solidFill>
                <a:schemeClr val="tx2"/>
              </a:solidFill>
            </a:endParaRPr>
          </a:p>
        </p:txBody>
      </p:sp>
      <p:sp>
        <p:nvSpPr>
          <p:cNvPr id="57" name="Sekskant 56"/>
          <p:cNvSpPr/>
          <p:nvPr/>
        </p:nvSpPr>
        <p:spPr>
          <a:xfrm>
            <a:off x="1883701" y="2679192"/>
            <a:ext cx="1312395" cy="361764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>
                <a:solidFill>
                  <a:schemeClr val="tx2"/>
                </a:solidFill>
              </a:rPr>
              <a:t>MCCS May</a:t>
            </a:r>
          </a:p>
          <a:p>
            <a:pPr algn="ctr"/>
            <a:r>
              <a:rPr lang="nb-NO" sz="900" dirty="0" err="1">
                <a:solidFill>
                  <a:schemeClr val="tx2"/>
                </a:solidFill>
              </a:rPr>
              <a:t>Dir&amp;Guid</a:t>
            </a:r>
            <a:endParaRPr lang="nb-NO" sz="900" dirty="0">
              <a:solidFill>
                <a:schemeClr val="tx2"/>
              </a:solidFill>
            </a:endParaRPr>
          </a:p>
        </p:txBody>
      </p:sp>
      <p:sp>
        <p:nvSpPr>
          <p:cNvPr id="58" name="Sekskant 57"/>
          <p:cNvSpPr/>
          <p:nvPr/>
        </p:nvSpPr>
        <p:spPr>
          <a:xfrm>
            <a:off x="2267744" y="2211720"/>
            <a:ext cx="1312395" cy="361764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dirty="0">
                <a:solidFill>
                  <a:schemeClr val="tx2"/>
                </a:solidFill>
              </a:rPr>
              <a:t>MC </a:t>
            </a:r>
            <a:r>
              <a:rPr lang="nb-NO" sz="900" dirty="0" err="1">
                <a:solidFill>
                  <a:schemeClr val="tx2"/>
                </a:solidFill>
              </a:rPr>
              <a:t>Conf</a:t>
            </a:r>
            <a:r>
              <a:rPr lang="nb-NO" sz="900" dirty="0">
                <a:solidFill>
                  <a:schemeClr val="tx2"/>
                </a:solidFill>
              </a:rPr>
              <a:t> </a:t>
            </a:r>
            <a:r>
              <a:rPr lang="nb-NO" sz="900" dirty="0" err="1">
                <a:solidFill>
                  <a:schemeClr val="tx2"/>
                </a:solidFill>
              </a:rPr>
              <a:t>Sept</a:t>
            </a:r>
            <a:endParaRPr lang="nb-NO" sz="900" dirty="0">
              <a:solidFill>
                <a:schemeClr val="tx2"/>
              </a:solidFill>
            </a:endParaRPr>
          </a:p>
          <a:p>
            <a:pPr algn="ctr"/>
            <a:r>
              <a:rPr lang="nb-NO" sz="900" dirty="0" err="1">
                <a:solidFill>
                  <a:schemeClr val="tx2"/>
                </a:solidFill>
              </a:rPr>
              <a:t>Decision</a:t>
            </a:r>
            <a:endParaRPr lang="nb-NO" sz="900" dirty="0">
              <a:solidFill>
                <a:schemeClr val="tx2"/>
              </a:solidFill>
            </a:endParaRPr>
          </a:p>
        </p:txBody>
      </p:sp>
      <p:sp>
        <p:nvSpPr>
          <p:cNvPr id="60" name="Rektangel 59"/>
          <p:cNvSpPr/>
          <p:nvPr/>
        </p:nvSpPr>
        <p:spPr>
          <a:xfrm>
            <a:off x="8028384" y="1668228"/>
            <a:ext cx="960107" cy="9926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dirty="0" err="1"/>
              <a:t>Collated</a:t>
            </a:r>
            <a:r>
              <a:rPr lang="nb-NO" sz="1000" dirty="0"/>
              <a:t> </a:t>
            </a:r>
          </a:p>
          <a:p>
            <a:pPr algn="ctr"/>
            <a:r>
              <a:rPr lang="nb-NO" sz="1000" dirty="0" err="1"/>
              <a:t>Advice</a:t>
            </a:r>
            <a:endParaRPr lang="nb-NO" sz="1000" dirty="0"/>
          </a:p>
          <a:p>
            <a:pPr algn="ctr"/>
            <a:r>
              <a:rPr lang="nb-NO" sz="1000" dirty="0"/>
              <a:t>--------------</a:t>
            </a:r>
          </a:p>
          <a:p>
            <a:pPr algn="ctr"/>
            <a:r>
              <a:rPr lang="nb-NO" sz="1000" dirty="0"/>
              <a:t>NRF/VJTF</a:t>
            </a:r>
          </a:p>
          <a:p>
            <a:pPr algn="ctr"/>
            <a:r>
              <a:rPr lang="nb-NO" sz="1000" dirty="0"/>
              <a:t>HW</a:t>
            </a:r>
          </a:p>
          <a:p>
            <a:pPr algn="ctr"/>
            <a:r>
              <a:rPr lang="nb-NO" sz="1000" dirty="0"/>
              <a:t>NFIU</a:t>
            </a:r>
          </a:p>
          <a:p>
            <a:pPr algn="ctr"/>
            <a:r>
              <a:rPr lang="nb-NO" sz="1000" dirty="0"/>
              <a:t>LOG C2</a:t>
            </a:r>
          </a:p>
          <a:p>
            <a:pPr algn="ctr"/>
            <a:r>
              <a:rPr lang="nb-NO" sz="1000" dirty="0"/>
              <a:t>JLSG</a:t>
            </a:r>
          </a:p>
          <a:p>
            <a:pPr algn="ctr"/>
            <a:r>
              <a:rPr lang="nb-NO" sz="1000" dirty="0"/>
              <a:t>ADV PLAN</a:t>
            </a:r>
          </a:p>
        </p:txBody>
      </p:sp>
      <p:cxnSp>
        <p:nvCxnSpPr>
          <p:cNvPr id="61" name="Rett pil 60"/>
          <p:cNvCxnSpPr>
            <a:endCxn id="46" idx="0"/>
          </p:cNvCxnSpPr>
          <p:nvPr/>
        </p:nvCxnSpPr>
        <p:spPr>
          <a:xfrm flipH="1">
            <a:off x="5381120" y="1610313"/>
            <a:ext cx="3853205" cy="308175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rihåndsform 63"/>
          <p:cNvSpPr/>
          <p:nvPr/>
        </p:nvSpPr>
        <p:spPr>
          <a:xfrm>
            <a:off x="3129259" y="2478024"/>
            <a:ext cx="666496" cy="475488"/>
          </a:xfrm>
          <a:custGeom>
            <a:avLst/>
            <a:gdLst>
              <a:gd name="connsiteX0" fmla="*/ 0 w 499872"/>
              <a:gd name="connsiteY0" fmla="*/ 633984 h 633984"/>
              <a:gd name="connsiteX1" fmla="*/ 499872 w 499872"/>
              <a:gd name="connsiteY1" fmla="*/ 475488 h 633984"/>
              <a:gd name="connsiteX2" fmla="*/ 280416 w 499872"/>
              <a:gd name="connsiteY2" fmla="*/ 0 h 633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9872" h="633984">
                <a:moveTo>
                  <a:pt x="0" y="633984"/>
                </a:moveTo>
                <a:lnTo>
                  <a:pt x="499872" y="475488"/>
                </a:lnTo>
                <a:lnTo>
                  <a:pt x="280416" y="0"/>
                </a:lnTo>
              </a:path>
            </a:pathLst>
          </a:custGeom>
          <a:noFill/>
          <a:ln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3" name="Sky 62"/>
          <p:cNvSpPr/>
          <p:nvPr/>
        </p:nvSpPr>
        <p:spPr>
          <a:xfrm>
            <a:off x="3247040" y="2478024"/>
            <a:ext cx="1819744" cy="624366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chemeClr val="tx2"/>
                </a:solidFill>
              </a:rPr>
              <a:t>Project:</a:t>
            </a:r>
          </a:p>
          <a:p>
            <a:pPr algn="ctr"/>
            <a:r>
              <a:rPr lang="nb-NO" sz="1200" dirty="0">
                <a:solidFill>
                  <a:schemeClr val="tx2"/>
                </a:solidFill>
              </a:rPr>
              <a:t>Force </a:t>
            </a:r>
            <a:r>
              <a:rPr lang="nb-NO" sz="1200" dirty="0" err="1">
                <a:solidFill>
                  <a:schemeClr val="tx2"/>
                </a:solidFill>
              </a:rPr>
              <a:t>Generation</a:t>
            </a:r>
            <a:endParaRPr lang="nb-NO" sz="1200" dirty="0">
              <a:solidFill>
                <a:schemeClr val="tx2"/>
              </a:solidFill>
            </a:endParaRPr>
          </a:p>
        </p:txBody>
      </p:sp>
      <p:sp>
        <p:nvSpPr>
          <p:cNvPr id="66" name="Frihåndsform 65"/>
          <p:cNvSpPr/>
          <p:nvPr/>
        </p:nvSpPr>
        <p:spPr>
          <a:xfrm>
            <a:off x="1316736" y="2350008"/>
            <a:ext cx="1007872" cy="438912"/>
          </a:xfrm>
          <a:custGeom>
            <a:avLst/>
            <a:gdLst>
              <a:gd name="connsiteX0" fmla="*/ 438912 w 755904"/>
              <a:gd name="connsiteY0" fmla="*/ 585216 h 585216"/>
              <a:gd name="connsiteX1" fmla="*/ 0 w 755904"/>
              <a:gd name="connsiteY1" fmla="*/ 280416 h 585216"/>
              <a:gd name="connsiteX2" fmla="*/ 755904 w 755904"/>
              <a:gd name="connsiteY2" fmla="*/ 0 h 585216"/>
              <a:gd name="connsiteX3" fmla="*/ 755904 w 755904"/>
              <a:gd name="connsiteY3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904" h="585216">
                <a:moveTo>
                  <a:pt x="438912" y="585216"/>
                </a:moveTo>
                <a:lnTo>
                  <a:pt x="0" y="280416"/>
                </a:lnTo>
                <a:lnTo>
                  <a:pt x="755904" y="0"/>
                </a:lnTo>
                <a:lnTo>
                  <a:pt x="755904" y="0"/>
                </a:lnTo>
              </a:path>
            </a:pathLst>
          </a:custGeom>
          <a:noFill/>
          <a:ln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5" name="Sky 64"/>
          <p:cNvSpPr/>
          <p:nvPr/>
        </p:nvSpPr>
        <p:spPr>
          <a:xfrm>
            <a:off x="107499" y="2164567"/>
            <a:ext cx="1848213" cy="903246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chemeClr val="tx2"/>
                </a:solidFill>
              </a:rPr>
              <a:t>SFA</a:t>
            </a:r>
          </a:p>
          <a:p>
            <a:pPr algn="ctr"/>
            <a:r>
              <a:rPr lang="nb-NO" sz="1600" dirty="0">
                <a:solidFill>
                  <a:srgbClr val="FF0000"/>
                </a:solidFill>
              </a:rPr>
              <a:t>FFAO</a:t>
            </a:r>
          </a:p>
          <a:p>
            <a:r>
              <a:rPr lang="nb-NO" sz="1200" dirty="0">
                <a:solidFill>
                  <a:schemeClr val="tx2"/>
                </a:solidFill>
              </a:rPr>
              <a:t>(</a:t>
            </a:r>
            <a:r>
              <a:rPr lang="nb-NO" sz="1200" dirty="0" err="1">
                <a:solidFill>
                  <a:schemeClr val="tx2"/>
                </a:solidFill>
              </a:rPr>
              <a:t>Strat</a:t>
            </a:r>
            <a:r>
              <a:rPr lang="nb-NO" sz="1200" dirty="0">
                <a:solidFill>
                  <a:schemeClr val="tx2"/>
                </a:solidFill>
              </a:rPr>
              <a:t> Mil  </a:t>
            </a:r>
            <a:r>
              <a:rPr lang="nb-NO" sz="1200" dirty="0" err="1">
                <a:solidFill>
                  <a:schemeClr val="tx2"/>
                </a:solidFill>
              </a:rPr>
              <a:t>Impl</a:t>
            </a:r>
            <a:r>
              <a:rPr lang="nb-NO" sz="1200" dirty="0">
                <a:solidFill>
                  <a:schemeClr val="tx2"/>
                </a:solidFill>
              </a:rPr>
              <a:t> 2015)</a:t>
            </a:r>
          </a:p>
        </p:txBody>
      </p:sp>
      <p:cxnSp>
        <p:nvCxnSpPr>
          <p:cNvPr id="70" name="Rett pil 69"/>
          <p:cNvCxnSpPr/>
          <p:nvPr/>
        </p:nvCxnSpPr>
        <p:spPr>
          <a:xfrm flipV="1">
            <a:off x="1499659" y="2057130"/>
            <a:ext cx="576064" cy="292878"/>
          </a:xfrm>
          <a:prstGeom prst="straightConnector1">
            <a:avLst/>
          </a:prstGeom>
          <a:ln w="190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rihåndsform 72"/>
          <p:cNvSpPr/>
          <p:nvPr/>
        </p:nvSpPr>
        <p:spPr>
          <a:xfrm>
            <a:off x="2340864" y="4065072"/>
            <a:ext cx="5575808" cy="1197558"/>
          </a:xfrm>
          <a:custGeom>
            <a:avLst/>
            <a:gdLst>
              <a:gd name="connsiteX0" fmla="*/ 0 w 3742944"/>
              <a:gd name="connsiteY0" fmla="*/ 0 h 1072896"/>
              <a:gd name="connsiteX1" fmla="*/ 646176 w 3742944"/>
              <a:gd name="connsiteY1" fmla="*/ 1072896 h 1072896"/>
              <a:gd name="connsiteX2" fmla="*/ 3742944 w 3742944"/>
              <a:gd name="connsiteY2" fmla="*/ 377952 h 1072896"/>
              <a:gd name="connsiteX3" fmla="*/ 3742944 w 3742944"/>
              <a:gd name="connsiteY3" fmla="*/ 377952 h 107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2944" h="1072896">
                <a:moveTo>
                  <a:pt x="0" y="0"/>
                </a:moveTo>
                <a:lnTo>
                  <a:pt x="646176" y="1072896"/>
                </a:lnTo>
                <a:lnTo>
                  <a:pt x="3742944" y="377952"/>
                </a:lnTo>
                <a:lnTo>
                  <a:pt x="3742944" y="377952"/>
                </a:lnTo>
              </a:path>
            </a:pathLst>
          </a:custGeom>
          <a:noFill/>
          <a:ln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4" name="Frihåndsform 73"/>
          <p:cNvSpPr/>
          <p:nvPr/>
        </p:nvSpPr>
        <p:spPr>
          <a:xfrm>
            <a:off x="3900683" y="4565553"/>
            <a:ext cx="4292341" cy="883310"/>
          </a:xfrm>
          <a:custGeom>
            <a:avLst/>
            <a:gdLst>
              <a:gd name="connsiteX0" fmla="*/ 3450336 w 3450336"/>
              <a:gd name="connsiteY0" fmla="*/ 0 h 1816608"/>
              <a:gd name="connsiteX1" fmla="*/ 3096768 w 3450336"/>
              <a:gd name="connsiteY1" fmla="*/ 1816608 h 1816608"/>
              <a:gd name="connsiteX2" fmla="*/ 0 w 3450336"/>
              <a:gd name="connsiteY2" fmla="*/ 1316736 h 1816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50336" h="1816608">
                <a:moveTo>
                  <a:pt x="3450336" y="0"/>
                </a:moveTo>
                <a:lnTo>
                  <a:pt x="3096768" y="1816608"/>
                </a:lnTo>
                <a:lnTo>
                  <a:pt x="0" y="1316736"/>
                </a:lnTo>
              </a:path>
            </a:pathLst>
          </a:custGeom>
          <a:noFill/>
          <a:ln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2" name="Ellipse 71"/>
          <p:cNvSpPr/>
          <p:nvPr/>
        </p:nvSpPr>
        <p:spPr>
          <a:xfrm>
            <a:off x="3247040" y="4860294"/>
            <a:ext cx="1097429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>
                <a:solidFill>
                  <a:schemeClr val="tx2"/>
                </a:solidFill>
              </a:rPr>
              <a:t>FMN</a:t>
            </a:r>
          </a:p>
        </p:txBody>
      </p:sp>
      <p:sp>
        <p:nvSpPr>
          <p:cNvPr id="71" name="Ellipse 70"/>
          <p:cNvSpPr/>
          <p:nvPr/>
        </p:nvSpPr>
        <p:spPr>
          <a:xfrm>
            <a:off x="5586806" y="5208624"/>
            <a:ext cx="1097429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2"/>
                </a:solidFill>
              </a:rPr>
              <a:t>CFI</a:t>
            </a:r>
          </a:p>
        </p:txBody>
      </p:sp>
      <p:sp>
        <p:nvSpPr>
          <p:cNvPr id="77" name="Bindepunkt 76"/>
          <p:cNvSpPr/>
          <p:nvPr/>
        </p:nvSpPr>
        <p:spPr>
          <a:xfrm>
            <a:off x="3900683" y="4362816"/>
            <a:ext cx="1228085" cy="405474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2"/>
                </a:solidFill>
              </a:rPr>
              <a:t>CPs</a:t>
            </a:r>
          </a:p>
        </p:txBody>
      </p:sp>
      <p:sp>
        <p:nvSpPr>
          <p:cNvPr id="79" name="Frihåndsform 78"/>
          <p:cNvSpPr/>
          <p:nvPr/>
        </p:nvSpPr>
        <p:spPr>
          <a:xfrm>
            <a:off x="2340864" y="1243584"/>
            <a:ext cx="2926080" cy="521208"/>
          </a:xfrm>
          <a:custGeom>
            <a:avLst/>
            <a:gdLst>
              <a:gd name="connsiteX0" fmla="*/ 12192 w 2194560"/>
              <a:gd name="connsiteY0" fmla="*/ 694944 h 694944"/>
              <a:gd name="connsiteX1" fmla="*/ 0 w 2194560"/>
              <a:gd name="connsiteY1" fmla="*/ 207264 h 694944"/>
              <a:gd name="connsiteX2" fmla="*/ 2109216 w 2194560"/>
              <a:gd name="connsiteY2" fmla="*/ 207264 h 694944"/>
              <a:gd name="connsiteX3" fmla="*/ 2194560 w 2194560"/>
              <a:gd name="connsiteY3" fmla="*/ 0 h 69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694944">
                <a:moveTo>
                  <a:pt x="12192" y="694944"/>
                </a:moveTo>
                <a:lnTo>
                  <a:pt x="0" y="207264"/>
                </a:lnTo>
                <a:lnTo>
                  <a:pt x="2109216" y="207264"/>
                </a:lnTo>
                <a:lnTo>
                  <a:pt x="2194560" y="0"/>
                </a:lnTo>
              </a:path>
            </a:pathLst>
          </a:custGeom>
          <a:noFill/>
          <a:ln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0" name="Bindepunkt 79"/>
          <p:cNvSpPr/>
          <p:nvPr/>
        </p:nvSpPr>
        <p:spPr>
          <a:xfrm>
            <a:off x="3419872" y="1176462"/>
            <a:ext cx="799840" cy="405474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>
                <a:solidFill>
                  <a:schemeClr val="tx2"/>
                </a:solidFill>
              </a:rPr>
              <a:t>LoA</a:t>
            </a:r>
          </a:p>
        </p:txBody>
      </p:sp>
      <p:sp>
        <p:nvSpPr>
          <p:cNvPr id="81" name="Frihåndsform 80"/>
          <p:cNvSpPr/>
          <p:nvPr/>
        </p:nvSpPr>
        <p:spPr>
          <a:xfrm>
            <a:off x="3950208" y="3767328"/>
            <a:ext cx="162560" cy="595488"/>
          </a:xfrm>
          <a:custGeom>
            <a:avLst/>
            <a:gdLst>
              <a:gd name="connsiteX0" fmla="*/ 109728 w 121920"/>
              <a:gd name="connsiteY0" fmla="*/ 0 h 731520"/>
              <a:gd name="connsiteX1" fmla="*/ 0 w 121920"/>
              <a:gd name="connsiteY1" fmla="*/ 438912 h 731520"/>
              <a:gd name="connsiteX2" fmla="*/ 121920 w 121920"/>
              <a:gd name="connsiteY2" fmla="*/ 731520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920" h="731520">
                <a:moveTo>
                  <a:pt x="109728" y="0"/>
                </a:moveTo>
                <a:lnTo>
                  <a:pt x="0" y="438912"/>
                </a:lnTo>
                <a:lnTo>
                  <a:pt x="121920" y="731520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6" name="Bindepunkt 75"/>
          <p:cNvSpPr/>
          <p:nvPr/>
        </p:nvSpPr>
        <p:spPr>
          <a:xfrm>
            <a:off x="3580139" y="3850188"/>
            <a:ext cx="799840" cy="405474"/>
          </a:xfrm>
          <a:prstGeom prst="flowChartConnector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2"/>
                </a:solidFill>
              </a:rPr>
              <a:t>C2</a:t>
            </a:r>
          </a:p>
        </p:txBody>
      </p:sp>
      <p:sp>
        <p:nvSpPr>
          <p:cNvPr id="2" name="Klargjøring 1"/>
          <p:cNvSpPr/>
          <p:nvPr/>
        </p:nvSpPr>
        <p:spPr>
          <a:xfrm>
            <a:off x="107499" y="5560288"/>
            <a:ext cx="2104075" cy="594066"/>
          </a:xfrm>
          <a:prstGeom prst="flowChartPreparati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b="1" dirty="0"/>
              <a:t>The</a:t>
            </a:r>
          </a:p>
          <a:p>
            <a:pPr algn="ctr"/>
            <a:r>
              <a:rPr lang="nb-NO" sz="1200" b="1" dirty="0"/>
              <a:t>Networked</a:t>
            </a:r>
          </a:p>
          <a:p>
            <a:pPr algn="ctr"/>
            <a:r>
              <a:rPr lang="nb-NO" sz="1200" b="1" dirty="0"/>
              <a:t>Force</a:t>
            </a:r>
          </a:p>
        </p:txBody>
      </p:sp>
      <p:cxnSp>
        <p:nvCxnSpPr>
          <p:cNvPr id="11" name="Rett pil 10"/>
          <p:cNvCxnSpPr>
            <a:stCxn id="2" idx="0"/>
            <a:endCxn id="55" idx="3"/>
          </p:cNvCxnSpPr>
          <p:nvPr/>
        </p:nvCxnSpPr>
        <p:spPr>
          <a:xfrm flipV="1">
            <a:off x="1159537" y="4128504"/>
            <a:ext cx="681305" cy="14317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tt pil 49"/>
          <p:cNvCxnSpPr>
            <a:endCxn id="2" idx="3"/>
          </p:cNvCxnSpPr>
          <p:nvPr/>
        </p:nvCxnSpPr>
        <p:spPr>
          <a:xfrm flipH="1" flipV="1">
            <a:off x="2211573" y="5857321"/>
            <a:ext cx="1035467" cy="1482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vrundet rektangel 17"/>
          <p:cNvSpPr/>
          <p:nvPr/>
        </p:nvSpPr>
        <p:spPr>
          <a:xfrm>
            <a:off x="7291285" y="3886764"/>
            <a:ext cx="1152128" cy="33232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dirty="0"/>
              <a:t>Enhanced NRF</a:t>
            </a:r>
          </a:p>
        </p:txBody>
      </p:sp>
      <p:sp>
        <p:nvSpPr>
          <p:cNvPr id="19" name="Frihåndsform 18"/>
          <p:cNvSpPr/>
          <p:nvPr/>
        </p:nvSpPr>
        <p:spPr>
          <a:xfrm>
            <a:off x="7591552" y="2267712"/>
            <a:ext cx="601472" cy="1600200"/>
          </a:xfrm>
          <a:custGeom>
            <a:avLst/>
            <a:gdLst>
              <a:gd name="connsiteX0" fmla="*/ 438912 w 451104"/>
              <a:gd name="connsiteY0" fmla="*/ 2133600 h 2133600"/>
              <a:gd name="connsiteX1" fmla="*/ 451104 w 451104"/>
              <a:gd name="connsiteY1" fmla="*/ 950976 h 2133600"/>
              <a:gd name="connsiteX2" fmla="*/ 0 w 451104"/>
              <a:gd name="connsiteY2" fmla="*/ 950976 h 2133600"/>
              <a:gd name="connsiteX3" fmla="*/ 0 w 451104"/>
              <a:gd name="connsiteY3" fmla="*/ 0 h 2133600"/>
              <a:gd name="connsiteX4" fmla="*/ 353568 w 451104"/>
              <a:gd name="connsiteY4" fmla="*/ 0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1104" h="2133600">
                <a:moveTo>
                  <a:pt x="438912" y="2133600"/>
                </a:moveTo>
                <a:lnTo>
                  <a:pt x="451104" y="950976"/>
                </a:lnTo>
                <a:lnTo>
                  <a:pt x="0" y="950976"/>
                </a:lnTo>
                <a:lnTo>
                  <a:pt x="0" y="0"/>
                </a:lnTo>
                <a:lnTo>
                  <a:pt x="353568" y="0"/>
                </a:lnTo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2" name="Rett linje 61"/>
          <p:cNvCxnSpPr/>
          <p:nvPr/>
        </p:nvCxnSpPr>
        <p:spPr>
          <a:xfrm>
            <a:off x="7073067" y="4052925"/>
            <a:ext cx="230923" cy="32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Hullbånd 26"/>
          <p:cNvSpPr/>
          <p:nvPr/>
        </p:nvSpPr>
        <p:spPr>
          <a:xfrm>
            <a:off x="7388822" y="6425046"/>
            <a:ext cx="1632181" cy="331245"/>
          </a:xfrm>
          <a:prstGeom prst="flowChartPunchedTap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Wales</a:t>
            </a:r>
          </a:p>
        </p:txBody>
      </p:sp>
      <p:sp>
        <p:nvSpPr>
          <p:cNvPr id="68" name="Hullbånd 67"/>
          <p:cNvSpPr/>
          <p:nvPr/>
        </p:nvSpPr>
        <p:spPr>
          <a:xfrm>
            <a:off x="100116" y="6453336"/>
            <a:ext cx="1632181" cy="331245"/>
          </a:xfrm>
          <a:prstGeom prst="flowChartPunchedTap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>
                <a:solidFill>
                  <a:schemeClr val="tx1"/>
                </a:solidFill>
              </a:rPr>
              <a:t>Warzawa</a:t>
            </a:r>
            <a:endParaRPr lang="nb-NO" dirty="0">
              <a:solidFill>
                <a:schemeClr val="tx1"/>
              </a:solidFill>
            </a:endParaRPr>
          </a:p>
        </p:txBody>
      </p:sp>
      <p:cxnSp>
        <p:nvCxnSpPr>
          <p:cNvPr id="29" name="Rett pil 28"/>
          <p:cNvCxnSpPr>
            <a:stCxn id="27" idx="1"/>
          </p:cNvCxnSpPr>
          <p:nvPr/>
        </p:nvCxnSpPr>
        <p:spPr>
          <a:xfrm flipH="1">
            <a:off x="1732298" y="6590669"/>
            <a:ext cx="5656524" cy="2829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Hullbånd 66"/>
          <p:cNvSpPr/>
          <p:nvPr/>
        </p:nvSpPr>
        <p:spPr>
          <a:xfrm>
            <a:off x="5052054" y="6429618"/>
            <a:ext cx="1632181" cy="331245"/>
          </a:xfrm>
          <a:prstGeom prst="flowChartPunchedTap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Lisboa</a:t>
            </a:r>
          </a:p>
        </p:txBody>
      </p:sp>
      <p:sp>
        <p:nvSpPr>
          <p:cNvPr id="69" name="Hullbånd 68"/>
          <p:cNvSpPr/>
          <p:nvPr/>
        </p:nvSpPr>
        <p:spPr>
          <a:xfrm>
            <a:off x="2923942" y="6453336"/>
            <a:ext cx="1632181" cy="331245"/>
          </a:xfrm>
          <a:prstGeom prst="flowChartPunchedTap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Chicago</a:t>
            </a:r>
          </a:p>
        </p:txBody>
      </p:sp>
      <p:sp>
        <p:nvSpPr>
          <p:cNvPr id="75" name="Ellipse 74"/>
          <p:cNvSpPr/>
          <p:nvPr/>
        </p:nvSpPr>
        <p:spPr>
          <a:xfrm>
            <a:off x="4489376" y="5424648"/>
            <a:ext cx="1097429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2"/>
                </a:solidFill>
              </a:rPr>
              <a:t>SD</a:t>
            </a:r>
          </a:p>
        </p:txBody>
      </p:sp>
      <p:sp>
        <p:nvSpPr>
          <p:cNvPr id="78" name="Ellipse 77"/>
          <p:cNvSpPr/>
          <p:nvPr/>
        </p:nvSpPr>
        <p:spPr>
          <a:xfrm>
            <a:off x="3239323" y="5344264"/>
            <a:ext cx="1097429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2"/>
                </a:solidFill>
              </a:rPr>
              <a:t>FNC</a:t>
            </a:r>
          </a:p>
        </p:txBody>
      </p:sp>
      <p:cxnSp>
        <p:nvCxnSpPr>
          <p:cNvPr id="82" name="Rett pil 81"/>
          <p:cNvCxnSpPr>
            <a:stCxn id="46" idx="2"/>
            <a:endCxn id="32" idx="0"/>
          </p:cNvCxnSpPr>
          <p:nvPr/>
        </p:nvCxnSpPr>
        <p:spPr>
          <a:xfrm flipH="1">
            <a:off x="2843809" y="1918488"/>
            <a:ext cx="624655" cy="36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Ellipse 82"/>
          <p:cNvSpPr/>
          <p:nvPr/>
        </p:nvSpPr>
        <p:spPr>
          <a:xfrm>
            <a:off x="5970848" y="5754972"/>
            <a:ext cx="1417973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2"/>
                </a:solidFill>
              </a:rPr>
              <a:t>Cyber</a:t>
            </a:r>
          </a:p>
        </p:txBody>
      </p:sp>
      <p:sp>
        <p:nvSpPr>
          <p:cNvPr id="84" name="Ellipse 83"/>
          <p:cNvSpPr/>
          <p:nvPr/>
        </p:nvSpPr>
        <p:spPr>
          <a:xfrm>
            <a:off x="1316736" y="4883789"/>
            <a:ext cx="1851019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2"/>
                </a:solidFill>
              </a:rPr>
              <a:t>Partners</a:t>
            </a:r>
          </a:p>
        </p:txBody>
      </p:sp>
      <p:sp>
        <p:nvSpPr>
          <p:cNvPr id="14" name="TekstSylinder 13"/>
          <p:cNvSpPr txBox="1"/>
          <p:nvPr/>
        </p:nvSpPr>
        <p:spPr>
          <a:xfrm>
            <a:off x="6638859" y="1493095"/>
            <a:ext cx="1099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MCMs</a:t>
            </a:r>
            <a:endParaRPr lang="nb-NO" dirty="0"/>
          </a:p>
        </p:txBody>
      </p:sp>
      <p:sp>
        <p:nvSpPr>
          <p:cNvPr id="85" name="Ellipse 84"/>
          <p:cNvSpPr/>
          <p:nvPr/>
        </p:nvSpPr>
        <p:spPr>
          <a:xfrm>
            <a:off x="6679835" y="4768290"/>
            <a:ext cx="1097429" cy="4320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2"/>
                </a:solidFill>
              </a:rPr>
              <a:t>HW</a:t>
            </a:r>
          </a:p>
        </p:txBody>
      </p:sp>
      <p:sp>
        <p:nvSpPr>
          <p:cNvPr id="86" name="Bindepunkt 85"/>
          <p:cNvSpPr/>
          <p:nvPr/>
        </p:nvSpPr>
        <p:spPr>
          <a:xfrm>
            <a:off x="3129260" y="3205459"/>
            <a:ext cx="1032033" cy="405474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>
                <a:solidFill>
                  <a:srgbClr val="FF0000"/>
                </a:solidFill>
              </a:rPr>
              <a:t>FOC</a:t>
            </a:r>
          </a:p>
        </p:txBody>
      </p:sp>
      <p:sp>
        <p:nvSpPr>
          <p:cNvPr id="87" name="Frihåndsform 86"/>
          <p:cNvSpPr/>
          <p:nvPr/>
        </p:nvSpPr>
        <p:spPr>
          <a:xfrm>
            <a:off x="724425" y="2940372"/>
            <a:ext cx="1007872" cy="346896"/>
          </a:xfrm>
          <a:custGeom>
            <a:avLst/>
            <a:gdLst>
              <a:gd name="connsiteX0" fmla="*/ 438912 w 755904"/>
              <a:gd name="connsiteY0" fmla="*/ 585216 h 585216"/>
              <a:gd name="connsiteX1" fmla="*/ 0 w 755904"/>
              <a:gd name="connsiteY1" fmla="*/ 280416 h 585216"/>
              <a:gd name="connsiteX2" fmla="*/ 755904 w 755904"/>
              <a:gd name="connsiteY2" fmla="*/ 0 h 585216"/>
              <a:gd name="connsiteX3" fmla="*/ 755904 w 755904"/>
              <a:gd name="connsiteY3" fmla="*/ 0 h 58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5904" h="585216">
                <a:moveTo>
                  <a:pt x="438912" y="585216"/>
                </a:moveTo>
                <a:lnTo>
                  <a:pt x="0" y="280416"/>
                </a:lnTo>
                <a:lnTo>
                  <a:pt x="755904" y="0"/>
                </a:lnTo>
                <a:lnTo>
                  <a:pt x="755904" y="0"/>
                </a:lnTo>
              </a:path>
            </a:pathLst>
          </a:custGeom>
          <a:noFill/>
          <a:ln>
            <a:headEnd type="arrow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88" name="Rett pil 87"/>
          <p:cNvCxnSpPr/>
          <p:nvPr/>
        </p:nvCxnSpPr>
        <p:spPr>
          <a:xfrm flipV="1">
            <a:off x="8618169" y="3102391"/>
            <a:ext cx="0" cy="330860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Sylinder 24"/>
          <p:cNvSpPr txBox="1"/>
          <p:nvPr/>
        </p:nvSpPr>
        <p:spPr>
          <a:xfrm>
            <a:off x="139716" y="3226941"/>
            <a:ext cx="1536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nb-NO" sz="1200" dirty="0" err="1"/>
              <a:t>Deter</a:t>
            </a:r>
            <a:endParaRPr lang="nb-NO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err="1"/>
              <a:t>Contain</a:t>
            </a:r>
            <a:endParaRPr lang="nb-NO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 err="1"/>
              <a:t>Protect</a:t>
            </a:r>
            <a:endParaRPr lang="nb-NO" sz="1200" dirty="0"/>
          </a:p>
          <a:p>
            <a:pPr marL="171450" indent="-171450">
              <a:buFont typeface="Arial" pitchFamily="34" charset="0"/>
              <a:buChar char="•"/>
            </a:pPr>
            <a:r>
              <a:rPr lang="nb-NO" sz="1200" dirty="0"/>
              <a:t>Project</a:t>
            </a:r>
          </a:p>
        </p:txBody>
      </p:sp>
    </p:spTree>
    <p:extLst>
      <p:ext uri="{BB962C8B-B14F-4D97-AF65-F5344CB8AC3E}">
        <p14:creationId xmlns:p14="http://schemas.microsoft.com/office/powerpoint/2010/main" val="2966672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08720"/>
            <a:ext cx="8229600" cy="792163"/>
          </a:xfrm>
        </p:spPr>
        <p:txBody>
          <a:bodyPr/>
          <a:lstStyle/>
          <a:p>
            <a:r>
              <a:rPr lang="nb-NO" sz="4000" dirty="0"/>
              <a:t>Instruks NOR </a:t>
            </a:r>
            <a:r>
              <a:rPr lang="nb-NO" sz="4000" dirty="0" err="1"/>
              <a:t>MilRep</a:t>
            </a:r>
            <a:r>
              <a:rPr lang="nb-NO" sz="4000" dirty="0"/>
              <a:t> / Sjef MMB</a:t>
            </a:r>
          </a:p>
        </p:txBody>
      </p:sp>
      <p:sp>
        <p:nvSpPr>
          <p:cNvPr id="132099" name="Rectangle 3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525962"/>
          </a:xfrm>
        </p:spPr>
        <p:txBody>
          <a:bodyPr/>
          <a:lstStyle/>
          <a:p>
            <a:r>
              <a:rPr lang="nb-NO" sz="2800" dirty="0">
                <a:solidFill>
                  <a:srgbClr val="FF0000"/>
                </a:solidFill>
              </a:rPr>
              <a:t>Norsk Militær Representant</a:t>
            </a:r>
            <a:r>
              <a:rPr lang="nb-NO" sz="2800" dirty="0"/>
              <a:t> til </a:t>
            </a:r>
            <a:r>
              <a:rPr lang="nb-NO" sz="2800" dirty="0">
                <a:solidFill>
                  <a:srgbClr val="FF0000"/>
                </a:solidFill>
              </a:rPr>
              <a:t>Militærkomiteen</a:t>
            </a:r>
            <a:r>
              <a:rPr lang="nb-NO" sz="2800" dirty="0"/>
              <a:t> (NOR </a:t>
            </a:r>
            <a:r>
              <a:rPr lang="nb-NO" sz="2800" dirty="0" err="1"/>
              <a:t>MilRep</a:t>
            </a:r>
            <a:r>
              <a:rPr lang="nb-NO" sz="2800" dirty="0"/>
              <a:t>)/sjefen for Militærmisjonen i Brussel (MMB) er </a:t>
            </a:r>
            <a:r>
              <a:rPr lang="nb-NO" sz="2800" dirty="0">
                <a:solidFill>
                  <a:srgbClr val="FF0000"/>
                </a:solidFill>
              </a:rPr>
              <a:t>undergitt Forsvarssjefen</a:t>
            </a:r>
            <a:r>
              <a:rPr lang="nb-NO" sz="2800" dirty="0"/>
              <a:t> (FSJ).</a:t>
            </a:r>
          </a:p>
          <a:p>
            <a:r>
              <a:rPr lang="nb-NO" sz="2800" dirty="0">
                <a:solidFill>
                  <a:srgbClr val="FF0000"/>
                </a:solidFill>
              </a:rPr>
              <a:t>Foresatt</a:t>
            </a:r>
            <a:r>
              <a:rPr lang="nb-NO" sz="2800" dirty="0"/>
              <a:t> for alt norsk personell som er beordret i stilling ved NATO HQ, herunder de ”NATO </a:t>
            </a:r>
            <a:r>
              <a:rPr lang="nb-NO" sz="2800" dirty="0" err="1"/>
              <a:t>Agencies</a:t>
            </a:r>
            <a:r>
              <a:rPr lang="nb-NO" sz="2800" dirty="0"/>
              <a:t>” og prosjektorganisasjoner som har tjenestested i Belgia, </a:t>
            </a:r>
            <a:r>
              <a:rPr lang="nb-NO" sz="2800" dirty="0">
                <a:solidFill>
                  <a:srgbClr val="FF0000"/>
                </a:solidFill>
              </a:rPr>
              <a:t>unntatt SHAPE-gruppen</a:t>
            </a:r>
            <a:r>
              <a:rPr lang="nb-NO" sz="2800" dirty="0"/>
              <a:t>, og norsk militært liaisonpersonell ved den </a:t>
            </a:r>
            <a:r>
              <a:rPr lang="nb-NO" sz="2800" dirty="0">
                <a:solidFill>
                  <a:srgbClr val="FF0000"/>
                </a:solidFill>
              </a:rPr>
              <a:t>Europeiske Unions militære stab</a:t>
            </a:r>
            <a:r>
              <a:rPr lang="nb-NO" sz="2800" dirty="0"/>
              <a:t> (EUMS).</a:t>
            </a:r>
          </a:p>
        </p:txBody>
      </p:sp>
    </p:spTree>
    <p:extLst>
      <p:ext uri="{BB962C8B-B14F-4D97-AF65-F5344CB8AC3E}">
        <p14:creationId xmlns:p14="http://schemas.microsoft.com/office/powerpoint/2010/main" val="34007739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en-US"/>
          </a:p>
        </p:txBody>
      </p:sp>
      <p:pic>
        <p:nvPicPr>
          <p:cNvPr id="27652" name="Picture 4" descr="MCP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8363"/>
            <a:ext cx="9144000" cy="5772150"/>
          </a:xfrm>
          <a:prstGeom prst="rect">
            <a:avLst/>
          </a:prstGeom>
          <a:solidFill>
            <a:srgbClr val="25E7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2849563" y="120650"/>
            <a:ext cx="3889375" cy="5032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b-NO">
                <a:solidFill>
                  <a:srgbClr val="000000"/>
                </a:solidFill>
                <a:latin typeface="Arial" charset="0"/>
                <a:cs typeface="Arial" charset="0"/>
              </a:rPr>
              <a:t>The Military Committee</a:t>
            </a:r>
          </a:p>
        </p:txBody>
      </p:sp>
    </p:spTree>
    <p:extLst>
      <p:ext uri="{BB962C8B-B14F-4D97-AF65-F5344CB8AC3E}">
        <p14:creationId xmlns:p14="http://schemas.microsoft.com/office/powerpoint/2010/main" val="3622855744"/>
      </p:ext>
    </p:extLst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/>
          <a:lstStyle/>
          <a:p>
            <a:r>
              <a:rPr lang="nb-NO" dirty="0"/>
              <a:t>Beslutningsprosesser i krisehåndtering</a:t>
            </a:r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NATO CRISIS RESPONSE SYSTEM</a:t>
            </a:r>
          </a:p>
        </p:txBody>
      </p:sp>
    </p:spTree>
    <p:extLst>
      <p:ext uri="{BB962C8B-B14F-4D97-AF65-F5344CB8AC3E}">
        <p14:creationId xmlns:p14="http://schemas.microsoft.com/office/powerpoint/2010/main" val="20285111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Lessons</a:t>
            </a:r>
            <a:r>
              <a:rPr lang="nb-NO" dirty="0"/>
              <a:t> </a:t>
            </a:r>
            <a:r>
              <a:rPr lang="nb-NO" dirty="0" err="1"/>
              <a:t>Learned</a:t>
            </a:r>
            <a:r>
              <a:rPr lang="nb-NO" dirty="0"/>
              <a:t> fra Ukraina krisen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Etterretningsbildet var ikke tilgjengelig eller informasjon kom sent til NATO HK</a:t>
            </a:r>
          </a:p>
          <a:p>
            <a:pPr lvl="1"/>
            <a:r>
              <a:rPr lang="nb-NO" dirty="0"/>
              <a:t>Evne og vilje til å dele informasjon</a:t>
            </a:r>
          </a:p>
          <a:p>
            <a:r>
              <a:rPr lang="nb-NO" dirty="0" err="1"/>
              <a:t>Indicators</a:t>
            </a:r>
            <a:r>
              <a:rPr lang="nb-NO" dirty="0"/>
              <a:t> and </a:t>
            </a:r>
            <a:r>
              <a:rPr lang="nb-NO" dirty="0" err="1"/>
              <a:t>Warning</a:t>
            </a:r>
            <a:r>
              <a:rPr lang="nb-NO" dirty="0"/>
              <a:t> er ikke oppdatert </a:t>
            </a:r>
            <a:r>
              <a:rPr lang="nb-NO" dirty="0" err="1"/>
              <a:t>ifht</a:t>
            </a:r>
            <a:r>
              <a:rPr lang="nb-NO" dirty="0"/>
              <a:t> «Hybrid Krigføring»</a:t>
            </a:r>
          </a:p>
          <a:p>
            <a:r>
              <a:rPr lang="nb-NO" dirty="0"/>
              <a:t>Behov for raskere politiske beslutningsprosesser i den </a:t>
            </a:r>
            <a:r>
              <a:rPr lang="nb-NO" dirty="0" err="1"/>
              <a:t>initielle</a:t>
            </a:r>
            <a:r>
              <a:rPr lang="nb-NO" dirty="0"/>
              <a:t> fasen av en krise</a:t>
            </a:r>
          </a:p>
          <a:p>
            <a:r>
              <a:rPr lang="nb-NO" dirty="0"/>
              <a:t>Behov for avklaring av roller og ansvar mellom NAC og </a:t>
            </a:r>
            <a:r>
              <a:rPr lang="nb-NO" dirty="0" err="1"/>
              <a:t>NMAs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2210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Accelerated decision making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To fully </a:t>
            </a:r>
            <a:r>
              <a:rPr lang="en-US" b="1" dirty="0"/>
              <a:t>use the responsiveness offered </a:t>
            </a:r>
            <a:r>
              <a:rPr lang="en-US" dirty="0"/>
              <a:t>by the enhanced NRF and GRP concepts </a:t>
            </a:r>
          </a:p>
          <a:p>
            <a:pPr lvl="0"/>
            <a:r>
              <a:rPr lang="en-GB" dirty="0"/>
              <a:t>An </a:t>
            </a:r>
            <a:r>
              <a:rPr lang="en-GB" b="1" dirty="0"/>
              <a:t>additional and complimentary set </a:t>
            </a:r>
            <a:r>
              <a:rPr lang="en-GB" dirty="0"/>
              <a:t>of decision making </a:t>
            </a:r>
            <a:r>
              <a:rPr lang="en-GB" b="1" dirty="0"/>
              <a:t>options</a:t>
            </a:r>
            <a:r>
              <a:rPr lang="en-GB" dirty="0"/>
              <a:t> within the NCMP</a:t>
            </a:r>
            <a:endParaRPr lang="nb-NO" dirty="0"/>
          </a:p>
          <a:p>
            <a:r>
              <a:rPr lang="en-US" dirty="0"/>
              <a:t>To address</a:t>
            </a:r>
            <a:r>
              <a:rPr lang="en-US" b="1" dirty="0"/>
              <a:t> </a:t>
            </a:r>
            <a:r>
              <a:rPr lang="en-US" dirty="0"/>
              <a:t>a</a:t>
            </a:r>
            <a:r>
              <a:rPr lang="en-US" b="1" dirty="0"/>
              <a:t> short or no-notice </a:t>
            </a:r>
            <a:r>
              <a:rPr lang="en-US" dirty="0"/>
              <a:t>crisis,</a:t>
            </a:r>
            <a:r>
              <a:rPr lang="en-US" b="1" dirty="0"/>
              <a:t> in particular</a:t>
            </a:r>
            <a:r>
              <a:rPr lang="en-US" dirty="0"/>
              <a:t> in a collective defence situation.</a:t>
            </a:r>
          </a:p>
          <a:p>
            <a:r>
              <a:rPr lang="en-US" dirty="0"/>
              <a:t>Council may need to take </a:t>
            </a:r>
            <a:r>
              <a:rPr lang="en-US" b="1" dirty="0"/>
              <a:t>decisions</a:t>
            </a:r>
            <a:r>
              <a:rPr lang="en-US" dirty="0"/>
              <a:t> very </a:t>
            </a:r>
            <a:r>
              <a:rPr lang="en-US" b="1" dirty="0"/>
              <a:t>early</a:t>
            </a:r>
            <a:r>
              <a:rPr lang="en-US" dirty="0"/>
              <a:t> in a crisis and </a:t>
            </a:r>
            <a:r>
              <a:rPr lang="en-US" b="1" dirty="0"/>
              <a:t>without a full picture </a:t>
            </a:r>
            <a:r>
              <a:rPr lang="en-US" dirty="0"/>
              <a:t>of the unfolding situation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35201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Accelerated decision making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Emerging Article 5 security risk </a:t>
            </a:r>
            <a:r>
              <a:rPr lang="en-US" dirty="0"/>
              <a:t>requiring a rapid response</a:t>
            </a:r>
          </a:p>
          <a:p>
            <a:r>
              <a:rPr lang="en-US" dirty="0"/>
              <a:t>Expand possible military </a:t>
            </a:r>
            <a:r>
              <a:rPr lang="en-US" b="1" dirty="0"/>
              <a:t>Preventive Options </a:t>
            </a:r>
            <a:r>
              <a:rPr lang="en-US" dirty="0"/>
              <a:t>available in a developing crisis.</a:t>
            </a:r>
          </a:p>
          <a:p>
            <a:r>
              <a:rPr lang="en-US" dirty="0"/>
              <a:t>Allows for </a:t>
            </a:r>
            <a:r>
              <a:rPr lang="en-US" b="1" dirty="0"/>
              <a:t>incremental decision-making</a:t>
            </a:r>
          </a:p>
          <a:p>
            <a:pPr lvl="1"/>
            <a:r>
              <a:rPr lang="en-US" dirty="0"/>
              <a:t>quickly respond to an emerging crisis while</a:t>
            </a:r>
          </a:p>
          <a:p>
            <a:pPr lvl="1"/>
            <a:r>
              <a:rPr lang="en-US" dirty="0"/>
              <a:t>providing flexibility, both politically and militarily, to best determine follow-on actions.</a:t>
            </a:r>
          </a:p>
          <a:p>
            <a:r>
              <a:rPr lang="en-US" b="1" dirty="0"/>
              <a:t>Triggers</a:t>
            </a:r>
            <a:r>
              <a:rPr lang="en-US" dirty="0"/>
              <a:t> to flag a crisis in a timely manner</a:t>
            </a:r>
          </a:p>
          <a:p>
            <a:pPr lvl="1"/>
            <a:r>
              <a:rPr lang="en-US" dirty="0"/>
              <a:t>Enhanced strategic warning intelligence allowing the Alliance to </a:t>
            </a:r>
            <a:r>
              <a:rPr lang="en-US" b="1" dirty="0" err="1"/>
              <a:t>recognise</a:t>
            </a:r>
            <a:r>
              <a:rPr lang="en-US" b="1" dirty="0"/>
              <a:t>, </a:t>
            </a:r>
            <a:r>
              <a:rPr lang="en-US" b="1" dirty="0" err="1"/>
              <a:t>characterise</a:t>
            </a:r>
            <a:r>
              <a:rPr lang="en-US" b="1" dirty="0"/>
              <a:t> and attribute </a:t>
            </a:r>
            <a:r>
              <a:rPr lang="en-US" dirty="0"/>
              <a:t>(as far as will be feasible) unfolding events,</a:t>
            </a:r>
          </a:p>
          <a:p>
            <a:pPr lvl="1"/>
            <a:r>
              <a:rPr lang="en-US" dirty="0"/>
              <a:t>allied to timely I&amp;W, or</a:t>
            </a:r>
          </a:p>
          <a:p>
            <a:pPr lvl="1"/>
            <a:r>
              <a:rPr lang="en-US" dirty="0"/>
              <a:t>a call for Article 4 consultations. </a:t>
            </a:r>
          </a:p>
        </p:txBody>
      </p:sp>
    </p:spTree>
    <p:extLst>
      <p:ext uri="{BB962C8B-B14F-4D97-AF65-F5344CB8AC3E}">
        <p14:creationId xmlns:p14="http://schemas.microsoft.com/office/powerpoint/2010/main" val="8913338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3"/>
          <p:cNvSpPr>
            <a:spLocks noChangeArrowheads="1" noChangeShapeType="1" noTextEdit="1"/>
          </p:cNvSpPr>
          <p:nvPr/>
        </p:nvSpPr>
        <p:spPr bwMode="auto">
          <a:xfrm>
            <a:off x="3348038" y="2133600"/>
            <a:ext cx="2735262" cy="2589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28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21753932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39738" y="188566"/>
            <a:ext cx="8229600" cy="792162"/>
          </a:xfrm>
        </p:spPr>
        <p:txBody>
          <a:bodyPr/>
          <a:lstStyle/>
          <a:p>
            <a:r>
              <a:rPr lang="nb-NO" sz="4000" dirty="0"/>
              <a:t>Ansvar</a:t>
            </a:r>
          </a:p>
        </p:txBody>
      </p:sp>
      <p:sp>
        <p:nvSpPr>
          <p:cNvPr id="135171" name="Rectangle 3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8499475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nb-NO" sz="2800" dirty="0"/>
              <a:t>Representere FSJ i </a:t>
            </a:r>
            <a:r>
              <a:rPr lang="nb-NO" sz="2800" dirty="0">
                <a:solidFill>
                  <a:srgbClr val="FF0000"/>
                </a:solidFill>
              </a:rPr>
              <a:t>komiteer, arbeidsgrupper og paneler</a:t>
            </a:r>
            <a:r>
              <a:rPr lang="nb-NO" sz="2800" dirty="0"/>
              <a:t> som arbeider frem beslutningsgrunnlag for MC og for NATOs råd (NAC).</a:t>
            </a:r>
          </a:p>
          <a:p>
            <a:pPr>
              <a:lnSpc>
                <a:spcPct val="80000"/>
              </a:lnSpc>
            </a:pPr>
            <a:r>
              <a:rPr lang="nb-NO" sz="2800" dirty="0">
                <a:solidFill>
                  <a:srgbClr val="FF0000"/>
                </a:solidFill>
              </a:rPr>
              <a:t>Fremlegge Norges militære synspunkter</a:t>
            </a:r>
            <a:r>
              <a:rPr lang="nb-NO" sz="2800" dirty="0"/>
              <a:t>, begrunnelser og beslutninger i saker som behandles.</a:t>
            </a:r>
          </a:p>
          <a:p>
            <a:pPr>
              <a:lnSpc>
                <a:spcPct val="80000"/>
              </a:lnSpc>
            </a:pPr>
            <a:r>
              <a:rPr lang="nb-NO" sz="2800" dirty="0">
                <a:solidFill>
                  <a:srgbClr val="FF0000"/>
                </a:solidFill>
              </a:rPr>
              <a:t>Fremme anbefaling til FSJ</a:t>
            </a:r>
            <a:r>
              <a:rPr lang="nb-NO" sz="2800" dirty="0"/>
              <a:t> i saker hvor det mangler retningslinjer, nasjonalt syn, eller bestemte avgjørelser.</a:t>
            </a:r>
          </a:p>
          <a:p>
            <a:pPr>
              <a:lnSpc>
                <a:spcPct val="80000"/>
              </a:lnSpc>
            </a:pPr>
            <a:r>
              <a:rPr lang="nb-NO" sz="2800" dirty="0"/>
              <a:t>Bistå med </a:t>
            </a:r>
            <a:r>
              <a:rPr lang="nb-NO" sz="2800" dirty="0">
                <a:solidFill>
                  <a:srgbClr val="FF0000"/>
                </a:solidFill>
              </a:rPr>
              <a:t>militære råd til både NATO-ambassadøren</a:t>
            </a:r>
            <a:r>
              <a:rPr lang="nb-NO" sz="2800" dirty="0"/>
              <a:t> som Norges representant i NAC i alle formater, og til EU-ambassadøren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4757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/>
          </p:cNvSpPr>
          <p:nvPr>
            <p:ph type="body" idx="1"/>
          </p:nvPr>
        </p:nvSpPr>
        <p:spPr>
          <a:xfrm>
            <a:off x="414338" y="1757363"/>
            <a:ext cx="8229600" cy="4730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/>
              <a:t>NOR MilRep er direkte underlagt FSJ og er hans faste repr. i MC</a:t>
            </a:r>
          </a:p>
          <a:p>
            <a:pPr lvl="1">
              <a:lnSpc>
                <a:spcPct val="90000"/>
              </a:lnSpc>
            </a:pPr>
            <a:r>
              <a:rPr lang="nb-NO"/>
              <a:t>NOR MilRep </a:t>
            </a:r>
            <a:r>
              <a:rPr lang="nb-NO">
                <a:solidFill>
                  <a:srgbClr val="FF0000"/>
                </a:solidFill>
              </a:rPr>
              <a:t>styres</a:t>
            </a:r>
            <a:r>
              <a:rPr lang="nb-NO"/>
              <a:t> således av FSJ (ISL)</a:t>
            </a:r>
          </a:p>
          <a:p>
            <a:pPr lvl="1">
              <a:lnSpc>
                <a:spcPct val="90000"/>
              </a:lnSpc>
            </a:pPr>
            <a:r>
              <a:rPr lang="nb-NO"/>
              <a:t>NOR MilRep </a:t>
            </a:r>
            <a:r>
              <a:rPr lang="nb-NO">
                <a:solidFill>
                  <a:srgbClr val="FF0000"/>
                </a:solidFill>
              </a:rPr>
              <a:t>rapporterer</a:t>
            </a:r>
            <a:r>
              <a:rPr lang="nb-NO"/>
              <a:t> til FSJ – saksbehandles av strategiske ressurser i ISL og ev. FST</a:t>
            </a:r>
          </a:p>
          <a:p>
            <a:pPr lvl="1">
              <a:lnSpc>
                <a:spcPct val="90000"/>
              </a:lnSpc>
            </a:pPr>
            <a:r>
              <a:rPr lang="nb-NO"/>
              <a:t>Kopiadressater etter behov eller instruks </a:t>
            </a:r>
            <a:br>
              <a:rPr lang="nb-NO"/>
            </a:br>
            <a:r>
              <a:rPr lang="nb-NO"/>
              <a:t>(Avdelinger i FD, FST, FOH, FPT, Grenstaber, Fagmiljø)</a:t>
            </a:r>
          </a:p>
          <a:p>
            <a:pPr lvl="1">
              <a:lnSpc>
                <a:spcPct val="90000"/>
              </a:lnSpc>
            </a:pPr>
            <a:r>
              <a:rPr lang="nb-NO"/>
              <a:t>Rapporterer Forsvarlig Forvaltning som sjef MMB til DIF (VPV)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Rapportering</a:t>
            </a:r>
          </a:p>
        </p:txBody>
      </p:sp>
    </p:spTree>
    <p:extLst>
      <p:ext uri="{BB962C8B-B14F-4D97-AF65-F5344CB8AC3E}">
        <p14:creationId xmlns:p14="http://schemas.microsoft.com/office/powerpoint/2010/main" val="3757094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260573"/>
            <a:ext cx="7488832" cy="792163"/>
          </a:xfrm>
          <a:noFill/>
          <a:ln/>
        </p:spPr>
        <p:txBody>
          <a:bodyPr/>
          <a:lstStyle/>
          <a:p>
            <a:r>
              <a:rPr lang="nb-NO" sz="4000" dirty="0"/>
              <a:t>NOR </a:t>
            </a:r>
            <a:r>
              <a:rPr lang="nb-NO" sz="4000" dirty="0" err="1"/>
              <a:t>MilRep</a:t>
            </a:r>
            <a:r>
              <a:rPr lang="nb-NO" sz="4000" dirty="0"/>
              <a:t> </a:t>
            </a:r>
            <a:r>
              <a:rPr lang="nb-NO" sz="4000" dirty="0" err="1"/>
              <a:t>foki</a:t>
            </a:r>
            <a:endParaRPr lang="nb-NO" sz="4000" dirty="0"/>
          </a:p>
        </p:txBody>
      </p:sp>
      <p:sp>
        <p:nvSpPr>
          <p:cNvPr id="41989" name="Rectangle 5"/>
          <p:cNvSpPr>
            <a:spLocks noGrp="1"/>
          </p:cNvSpPr>
          <p:nvPr>
            <p:ph type="body" idx="1"/>
          </p:nvPr>
        </p:nvSpPr>
        <p:spPr>
          <a:xfrm>
            <a:off x="457200" y="1135286"/>
            <a:ext cx="8229600" cy="4525962"/>
          </a:xfrm>
        </p:spPr>
        <p:txBody>
          <a:bodyPr/>
          <a:lstStyle/>
          <a:p>
            <a:r>
              <a:rPr lang="nb-NO" sz="2800" dirty="0"/>
              <a:t>Implementering av Readiness Action Plan (RAP)</a:t>
            </a:r>
          </a:p>
          <a:p>
            <a:r>
              <a:rPr lang="nb-NO" sz="2800" dirty="0"/>
              <a:t>Implementering av NATO </a:t>
            </a:r>
            <a:r>
              <a:rPr lang="nb-NO" sz="2800" dirty="0" err="1"/>
              <a:t>Command</a:t>
            </a:r>
            <a:r>
              <a:rPr lang="nb-NO" sz="2800" dirty="0"/>
              <a:t> </a:t>
            </a:r>
            <a:r>
              <a:rPr lang="nb-NO" sz="2800" dirty="0" err="1"/>
              <a:t>Structure</a:t>
            </a:r>
            <a:r>
              <a:rPr lang="nb-NO" sz="2800" dirty="0"/>
              <a:t> (NCS)</a:t>
            </a:r>
          </a:p>
          <a:p>
            <a:r>
              <a:rPr lang="nb-NO" sz="2800" dirty="0" err="1"/>
              <a:t>Military</a:t>
            </a:r>
            <a:r>
              <a:rPr lang="nb-NO" sz="2800" dirty="0"/>
              <a:t> Input to </a:t>
            </a:r>
            <a:r>
              <a:rPr lang="nb-NO" sz="2800" dirty="0" err="1"/>
              <a:t>Political</a:t>
            </a:r>
            <a:r>
              <a:rPr lang="nb-NO" sz="2800" dirty="0"/>
              <a:t> </a:t>
            </a:r>
            <a:r>
              <a:rPr lang="nb-NO" sz="2800" dirty="0" err="1"/>
              <a:t>Guidance</a:t>
            </a:r>
            <a:endParaRPr lang="nb-NO" sz="2800" dirty="0"/>
          </a:p>
          <a:p>
            <a:r>
              <a:rPr lang="nb-NO" sz="2800" dirty="0"/>
              <a:t>Operasjoner – «NATOs </a:t>
            </a:r>
            <a:r>
              <a:rPr lang="nb-NO" sz="2800" dirty="0" err="1"/>
              <a:t>Future</a:t>
            </a:r>
            <a:r>
              <a:rPr lang="nb-NO" sz="2800" dirty="0"/>
              <a:t> </a:t>
            </a:r>
            <a:r>
              <a:rPr lang="nb-NO" sz="2800" dirty="0" err="1"/>
              <a:t>Military</a:t>
            </a:r>
            <a:r>
              <a:rPr lang="nb-NO" sz="2800" dirty="0"/>
              <a:t> </a:t>
            </a:r>
            <a:r>
              <a:rPr lang="nb-NO" sz="2800" dirty="0" err="1"/>
              <a:t>Posture</a:t>
            </a:r>
            <a:r>
              <a:rPr lang="nb-NO" sz="2800" dirty="0"/>
              <a:t>»</a:t>
            </a:r>
          </a:p>
          <a:p>
            <a:pPr lvl="1"/>
            <a:r>
              <a:rPr lang="nb-NO" sz="2400" dirty="0"/>
              <a:t>Fokus på utvikling og ”fremtid”</a:t>
            </a:r>
          </a:p>
          <a:p>
            <a:r>
              <a:rPr lang="nb-NO" sz="2800" dirty="0"/>
              <a:t>Forbedre NATO Force </a:t>
            </a:r>
            <a:r>
              <a:rPr lang="nb-NO" sz="2800" dirty="0" err="1"/>
              <a:t>Generation</a:t>
            </a:r>
            <a:endParaRPr lang="nb-NO" sz="2800" dirty="0"/>
          </a:p>
          <a:p>
            <a:r>
              <a:rPr lang="nb-NO" sz="2800" dirty="0"/>
              <a:t>Partnerskap</a:t>
            </a:r>
          </a:p>
          <a:p>
            <a:r>
              <a:rPr lang="nb-NO" sz="2800" dirty="0"/>
              <a:t>Etablere ny Utenriksstasjon i nytt NATO HK medio 2016</a:t>
            </a:r>
          </a:p>
          <a:p>
            <a:pPr lvl="1"/>
            <a:r>
              <a:rPr lang="nb-NO" sz="2400" dirty="0"/>
              <a:t>Flytting og samlokalisering NORDEL – MMB</a:t>
            </a:r>
          </a:p>
          <a:p>
            <a:r>
              <a:rPr lang="nb-NO" sz="2800" dirty="0"/>
              <a:t>Forsvarlig forvaltning</a:t>
            </a:r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484223787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1135063" y="1565275"/>
            <a:ext cx="6875462" cy="4608513"/>
            <a:chOff x="715" y="986"/>
            <a:chExt cx="4331" cy="2903"/>
          </a:xfrm>
        </p:grpSpPr>
        <p:sp>
          <p:nvSpPr>
            <p:cNvPr id="17411" name="Cloud"/>
            <p:cNvSpPr>
              <a:spLocks noChangeAspect="1" noEditPoints="1" noChangeArrowheads="1"/>
            </p:cNvSpPr>
            <p:nvPr/>
          </p:nvSpPr>
          <p:spPr bwMode="auto">
            <a:xfrm>
              <a:off x="715" y="986"/>
              <a:ext cx="4331" cy="290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7412" name="Text Box 4"/>
            <p:cNvSpPr txBox="1">
              <a:spLocks noChangeArrowheads="1"/>
            </p:cNvSpPr>
            <p:nvPr/>
          </p:nvSpPr>
          <p:spPr bwMode="auto">
            <a:xfrm>
              <a:off x="1832" y="2134"/>
              <a:ext cx="2108" cy="576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nb-NO" sz="5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NATO HQ</a:t>
              </a:r>
            </a:p>
          </p:txBody>
        </p:sp>
      </p:grp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3197225" y="1157288"/>
            <a:ext cx="2813050" cy="5407025"/>
            <a:chOff x="2014" y="729"/>
            <a:chExt cx="1772" cy="3406"/>
          </a:xfrm>
        </p:grpSpPr>
        <p:sp>
          <p:nvSpPr>
            <p:cNvPr id="17414" name="Line 6"/>
            <p:cNvSpPr>
              <a:spLocks noChangeShapeType="1"/>
            </p:cNvSpPr>
            <p:nvPr/>
          </p:nvSpPr>
          <p:spPr bwMode="auto">
            <a:xfrm>
              <a:off x="2881" y="729"/>
              <a:ext cx="0" cy="3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2014" y="3904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nb-NO" b="1">
                  <a:solidFill>
                    <a:srgbClr val="000000"/>
                  </a:solidFill>
                  <a:latin typeface="Arial" charset="0"/>
                  <a:cs typeface="Arial" charset="0"/>
                </a:rPr>
                <a:t>Sivil</a:t>
              </a:r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3198" y="3904"/>
              <a:ext cx="5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nb-NO" b="1">
                  <a:solidFill>
                    <a:srgbClr val="000000"/>
                  </a:solidFill>
                  <a:latin typeface="Arial" charset="0"/>
                  <a:cs typeface="Arial" charset="0"/>
                </a:rPr>
                <a:t>Militær</a:t>
              </a:r>
            </a:p>
          </p:txBody>
        </p:sp>
      </p:grpSp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122238" y="2309813"/>
            <a:ext cx="8050212" cy="2951162"/>
            <a:chOff x="77" y="1455"/>
            <a:chExt cx="5071" cy="1859"/>
          </a:xfrm>
        </p:grpSpPr>
        <p:sp>
          <p:nvSpPr>
            <p:cNvPr id="17418" name="Line 10"/>
            <p:cNvSpPr>
              <a:spLocks noChangeShapeType="1"/>
            </p:cNvSpPr>
            <p:nvPr/>
          </p:nvSpPr>
          <p:spPr bwMode="auto">
            <a:xfrm>
              <a:off x="703" y="2432"/>
              <a:ext cx="44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121" y="3083"/>
              <a:ext cx="7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nb-NO" b="1">
                  <a:solidFill>
                    <a:srgbClr val="000000"/>
                  </a:solidFill>
                  <a:latin typeface="Arial" charset="0"/>
                  <a:cs typeface="Arial" charset="0"/>
                </a:rPr>
                <a:t>Nasjonal</a:t>
              </a:r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77" y="1455"/>
              <a:ext cx="10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nb-NO" b="1">
                  <a:solidFill>
                    <a:srgbClr val="000000"/>
                  </a:solidFill>
                  <a:latin typeface="Arial" charset="0"/>
                  <a:cs typeface="Arial" charset="0"/>
                </a:rPr>
                <a:t>Internasjonal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029306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Cloud"/>
          <p:cNvSpPr>
            <a:spLocks noChangeAspect="1" noEditPoints="1" noChangeArrowheads="1"/>
          </p:cNvSpPr>
          <p:nvPr/>
        </p:nvSpPr>
        <p:spPr bwMode="auto">
          <a:xfrm>
            <a:off x="1135063" y="1565275"/>
            <a:ext cx="6875462" cy="4608513"/>
          </a:xfrm>
          <a:custGeom>
            <a:avLst/>
            <a:gdLst>
              <a:gd name="T0" fmla="*/ 21327 w 21600"/>
              <a:gd name="T1" fmla="*/ 2304257 h 21600"/>
              <a:gd name="T2" fmla="*/ 3437731 w 21600"/>
              <a:gd name="T3" fmla="*/ 4603606 h 21600"/>
              <a:gd name="T4" fmla="*/ 6869732 w 21600"/>
              <a:gd name="T5" fmla="*/ 2304257 h 21600"/>
              <a:gd name="T6" fmla="*/ 3437731 w 21600"/>
              <a:gd name="T7" fmla="*/ 263496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DDDDD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b-NO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2908300" y="3387725"/>
            <a:ext cx="33464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5400" b="1">
                <a:solidFill>
                  <a:srgbClr val="000000"/>
                </a:solidFill>
                <a:cs typeface="Arial" charset="0"/>
              </a:rPr>
              <a:t>NATO HQ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2293938" y="2235200"/>
            <a:ext cx="203517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b="1">
                <a:solidFill>
                  <a:srgbClr val="000000"/>
                </a:solidFill>
                <a:cs typeface="Arial" charset="0"/>
              </a:rPr>
              <a:t>Nordatlantiske Råd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b="1">
                <a:solidFill>
                  <a:srgbClr val="000000"/>
                </a:solidFill>
                <a:cs typeface="Arial" charset="0"/>
              </a:rPr>
              <a:t>(NAC)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4916488" y="2235200"/>
            <a:ext cx="17462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b="1">
                <a:solidFill>
                  <a:srgbClr val="000000"/>
                </a:solidFill>
                <a:cs typeface="Arial" charset="0"/>
              </a:rPr>
              <a:t>Militærkomiteen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b="1">
                <a:solidFill>
                  <a:srgbClr val="000000"/>
                </a:solidFill>
                <a:cs typeface="Arial" charset="0"/>
              </a:rPr>
              <a:t>(MC)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2208213" y="3236913"/>
            <a:ext cx="2206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>
                <a:solidFill>
                  <a:srgbClr val="000000"/>
                </a:solidFill>
                <a:cs typeface="Arial" charset="0"/>
              </a:rPr>
              <a:t>Internasjonal Stab (IS)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4643438" y="3236913"/>
            <a:ext cx="2295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>
                <a:solidFill>
                  <a:srgbClr val="000000"/>
                </a:solidFill>
                <a:cs typeface="Arial" charset="0"/>
              </a:rPr>
              <a:t>Internasjonale Militære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>
                <a:solidFill>
                  <a:srgbClr val="000000"/>
                </a:solidFill>
                <a:cs typeface="Arial" charset="0"/>
              </a:rPr>
              <a:t>Stab (IMS)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2051050" y="3905250"/>
            <a:ext cx="2520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b="1">
                <a:solidFill>
                  <a:srgbClr val="000000"/>
                </a:solidFill>
                <a:cs typeface="Arial" charset="0"/>
              </a:rPr>
              <a:t>Den norske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b="1">
                <a:solidFill>
                  <a:srgbClr val="000000"/>
                </a:solidFill>
                <a:cs typeface="Arial" charset="0"/>
              </a:rPr>
              <a:t>Ambassadøren til NATO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4648200" y="3905250"/>
            <a:ext cx="22860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b="1">
                <a:solidFill>
                  <a:srgbClr val="000000"/>
                </a:solidFill>
                <a:cs typeface="Arial" charset="0"/>
              </a:rPr>
              <a:t>Norges militære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 b="1">
                <a:solidFill>
                  <a:srgbClr val="000000"/>
                </a:solidFill>
                <a:cs typeface="Arial" charset="0"/>
              </a:rPr>
              <a:t>representant til NATO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2125663" y="4624388"/>
            <a:ext cx="237331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>
                <a:solidFill>
                  <a:srgbClr val="000000"/>
                </a:solidFill>
                <a:cs typeface="Arial" charset="0"/>
              </a:rPr>
              <a:t>Norges faste delegasjon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>
                <a:solidFill>
                  <a:srgbClr val="000000"/>
                </a:solidFill>
                <a:cs typeface="Arial" charset="0"/>
              </a:rPr>
              <a:t>til NATO (NORDEL)</a:t>
            </a:r>
          </a:p>
        </p:txBody>
      </p: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4937125" y="4648200"/>
            <a:ext cx="17065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>
                <a:solidFill>
                  <a:srgbClr val="000000"/>
                </a:solidFill>
                <a:cs typeface="Arial" charset="0"/>
              </a:rPr>
              <a:t>Militærmisjonen i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sz="1600">
                <a:solidFill>
                  <a:srgbClr val="000000"/>
                </a:solidFill>
                <a:cs typeface="Arial" charset="0"/>
              </a:rPr>
              <a:t>Brussel (MMB)</a:t>
            </a:r>
          </a:p>
        </p:txBody>
      </p:sp>
      <p:grpSp>
        <p:nvGrpSpPr>
          <p:cNvPr id="19468" name="Group 12"/>
          <p:cNvGrpSpPr>
            <a:grpSpLocks/>
          </p:cNvGrpSpPr>
          <p:nvPr/>
        </p:nvGrpSpPr>
        <p:grpSpPr bwMode="auto">
          <a:xfrm>
            <a:off x="3197225" y="1157288"/>
            <a:ext cx="2813050" cy="5407025"/>
            <a:chOff x="2014" y="729"/>
            <a:chExt cx="1772" cy="3406"/>
          </a:xfrm>
        </p:grpSpPr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2881" y="729"/>
              <a:ext cx="0" cy="3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>
              <a:off x="2014" y="3904"/>
              <a:ext cx="4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nb-NO" b="1">
                  <a:solidFill>
                    <a:srgbClr val="000000"/>
                  </a:solidFill>
                  <a:cs typeface="Arial" charset="0"/>
                </a:rPr>
                <a:t>Sivil</a:t>
              </a:r>
            </a:p>
          </p:txBody>
        </p: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3198" y="3904"/>
              <a:ext cx="5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nb-NO" b="1">
                  <a:solidFill>
                    <a:srgbClr val="000000"/>
                  </a:solidFill>
                  <a:cs typeface="Arial" charset="0"/>
                </a:rPr>
                <a:t>Militær</a:t>
              </a:r>
            </a:p>
          </p:txBody>
        </p:sp>
      </p:grpSp>
      <p:grpSp>
        <p:nvGrpSpPr>
          <p:cNvPr id="19472" name="Group 16"/>
          <p:cNvGrpSpPr>
            <a:grpSpLocks/>
          </p:cNvGrpSpPr>
          <p:nvPr/>
        </p:nvGrpSpPr>
        <p:grpSpPr bwMode="auto">
          <a:xfrm>
            <a:off x="122238" y="2309813"/>
            <a:ext cx="8050212" cy="2951162"/>
            <a:chOff x="77" y="1455"/>
            <a:chExt cx="5071" cy="1859"/>
          </a:xfrm>
        </p:grpSpPr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703" y="2432"/>
              <a:ext cx="44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121" y="3083"/>
              <a:ext cx="7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nb-NO" b="1">
                  <a:solidFill>
                    <a:srgbClr val="000000"/>
                  </a:solidFill>
                  <a:cs typeface="Arial" charset="0"/>
                </a:rPr>
                <a:t>Nasjonal</a:t>
              </a:r>
            </a:p>
          </p:txBody>
        </p:sp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77" y="1455"/>
              <a:ext cx="10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nb-NO" b="1">
                  <a:solidFill>
                    <a:srgbClr val="000000"/>
                  </a:solidFill>
                  <a:cs typeface="Arial" charset="0"/>
                </a:rPr>
                <a:t>Internasjonal</a:t>
              </a:r>
            </a:p>
          </p:txBody>
        </p:sp>
      </p:grpSp>
      <p:sp>
        <p:nvSpPr>
          <p:cNvPr id="108564" name="Oval 20"/>
          <p:cNvSpPr>
            <a:spLocks noChangeArrowheads="1"/>
          </p:cNvSpPr>
          <p:nvPr/>
        </p:nvSpPr>
        <p:spPr bwMode="auto">
          <a:xfrm>
            <a:off x="4381500" y="1176338"/>
            <a:ext cx="3798888" cy="552608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Oval 20"/>
          <p:cNvSpPr>
            <a:spLocks noChangeArrowheads="1"/>
          </p:cNvSpPr>
          <p:nvPr/>
        </p:nvSpPr>
        <p:spPr bwMode="auto">
          <a:xfrm rot="-5400000">
            <a:off x="3055144" y="1081882"/>
            <a:ext cx="2820987" cy="81978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55236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085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/>
      <p:bldP spid="108548" grpId="0"/>
      <p:bldP spid="108549" grpId="0"/>
      <p:bldP spid="108550" grpId="0"/>
      <p:bldP spid="108551" grpId="0"/>
      <p:bldP spid="108552" grpId="0"/>
      <p:bldP spid="108553" grpId="0"/>
      <p:bldP spid="108554" grpId="0"/>
      <p:bldP spid="108555" grpId="0"/>
      <p:bldP spid="108564" grpId="0" animBg="1"/>
      <p:bldP spid="108564" grpId="1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1135063" y="1565275"/>
            <a:ext cx="6875462" cy="4608513"/>
            <a:chOff x="715" y="986"/>
            <a:chExt cx="4331" cy="2903"/>
          </a:xfrm>
        </p:grpSpPr>
        <p:sp>
          <p:nvSpPr>
            <p:cNvPr id="21507" name="Cloud"/>
            <p:cNvSpPr>
              <a:spLocks noChangeAspect="1" noEditPoints="1" noChangeArrowheads="1"/>
            </p:cNvSpPr>
            <p:nvPr/>
          </p:nvSpPr>
          <p:spPr bwMode="auto">
            <a:xfrm>
              <a:off x="715" y="986"/>
              <a:ext cx="4331" cy="2903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1508" name="Text Box 4"/>
            <p:cNvSpPr txBox="1">
              <a:spLocks noChangeArrowheads="1"/>
            </p:cNvSpPr>
            <p:nvPr/>
          </p:nvSpPr>
          <p:spPr bwMode="auto">
            <a:xfrm>
              <a:off x="1832" y="2134"/>
              <a:ext cx="210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nb-NO" sz="5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NATO HQ</a:t>
              </a:r>
            </a:p>
          </p:txBody>
        </p:sp>
      </p:grp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197225" y="6197600"/>
            <a:ext cx="65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b="1">
                <a:solidFill>
                  <a:srgbClr val="000000"/>
                </a:solidFill>
                <a:latin typeface="Arial" charset="0"/>
                <a:cs typeface="Arial" charset="0"/>
              </a:rPr>
              <a:t>Sivil</a:t>
            </a:r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4573588" y="1157288"/>
            <a:ext cx="1436687" cy="5407025"/>
            <a:chOff x="2881" y="729"/>
            <a:chExt cx="905" cy="3406"/>
          </a:xfrm>
        </p:grpSpPr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>
              <a:off x="2881" y="729"/>
              <a:ext cx="0" cy="33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3198" y="3904"/>
              <a:ext cx="5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nb-NO" b="1">
                  <a:solidFill>
                    <a:srgbClr val="000000"/>
                  </a:solidFill>
                  <a:latin typeface="Arial" charset="0"/>
                  <a:cs typeface="Arial" charset="0"/>
                </a:rPr>
                <a:t>Militær</a:t>
              </a:r>
            </a:p>
          </p:txBody>
        </p:sp>
      </p:grpSp>
      <p:grpSp>
        <p:nvGrpSpPr>
          <p:cNvPr id="21513" name="Group 9"/>
          <p:cNvGrpSpPr>
            <a:grpSpLocks/>
          </p:cNvGrpSpPr>
          <p:nvPr/>
        </p:nvGrpSpPr>
        <p:grpSpPr bwMode="auto">
          <a:xfrm>
            <a:off x="122238" y="2309813"/>
            <a:ext cx="8050212" cy="2951162"/>
            <a:chOff x="77" y="1455"/>
            <a:chExt cx="5071" cy="1859"/>
          </a:xfrm>
        </p:grpSpPr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>
              <a:off x="703" y="2432"/>
              <a:ext cx="44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>
              <a:off x="121" y="3083"/>
              <a:ext cx="7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nb-NO" b="1">
                  <a:solidFill>
                    <a:srgbClr val="000000"/>
                  </a:solidFill>
                  <a:latin typeface="Arial" charset="0"/>
                  <a:cs typeface="Arial" charset="0"/>
                </a:rPr>
                <a:t>Nasjonal</a:t>
              </a:r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>
              <a:off x="77" y="1455"/>
              <a:ext cx="10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nb-NO" b="1">
                  <a:solidFill>
                    <a:srgbClr val="000000"/>
                  </a:solidFill>
                  <a:latin typeface="Arial" charset="0"/>
                  <a:cs typeface="Arial" charset="0"/>
                </a:rPr>
                <a:t>Internasjonal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9939115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28776E-6 L 0.15052 -2.28776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MB-MAL_POWERPOINT_250309a">
  <a:themeElements>
    <a:clrScheme name="MMB-MAL_POWERPOINT_250309a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MB-MAL_POWERPOINT_250309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MB-MAL_POWERPOINT_250309a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NOR MILREP, MMB mal">
  <a:themeElements>
    <a:clrScheme name="13 05 2013 - HÆ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3 05 2013 - HÆ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3 05 2013 - HÆ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 05 2013 - HÆ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 05 2013 - HÆ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 05 2013 - HÆ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 05 2013 - HÆ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 05 2013 - HÆ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NOR MILREP, MMB mal">
  <a:themeElements>
    <a:clrScheme name="13 05 2013 - HÆ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3 05 2013 - HÆ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3 05 2013 - HÆ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 05 2013 - HÆ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 05 2013 - HÆ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 05 2013 - HÆ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 05 2013 - HÆ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 05 2013 - HÆ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NOR MILREP, MMB mal">
  <a:themeElements>
    <a:clrScheme name="13 05 2013 - HÆ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3 05 2013 - HÆ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13 05 2013 - HÆ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 05 2013 - HÆ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 05 2013 - HÆ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 05 2013 - HÆ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 05 2013 - HÆ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 05 2013 - HÆ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 05 2013 - HÆ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23061</TotalTime>
  <Words>1489</Words>
  <Application>Microsoft Office PowerPoint</Application>
  <PresentationFormat>Skjermfremvisning (4:3)</PresentationFormat>
  <Paragraphs>545</Paragraphs>
  <Slides>35</Slides>
  <Notes>22</Notes>
  <HiddenSlides>3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Lysbildetitler</vt:lpstr>
      </vt:variant>
      <vt:variant>
        <vt:i4>35</vt:i4>
      </vt:variant>
    </vt:vector>
  </HeadingPairs>
  <TitlesOfParts>
    <vt:vector size="40" baseType="lpstr">
      <vt:lpstr>MMB-MAL_POWERPOINT_250309a</vt:lpstr>
      <vt:lpstr>Egendefinert utforming</vt:lpstr>
      <vt:lpstr>NOR MILREP, MMB mal</vt:lpstr>
      <vt:lpstr>1_NOR MILREP, MMB mal</vt:lpstr>
      <vt:lpstr>2_NOR MILREP, MMB mal</vt:lpstr>
      <vt:lpstr>PowerPoint-presentasjon</vt:lpstr>
      <vt:lpstr>Mål/Hensikt</vt:lpstr>
      <vt:lpstr>Instruks NOR MilRep / Sjef MMB</vt:lpstr>
      <vt:lpstr>Ansvar</vt:lpstr>
      <vt:lpstr>Rapportering</vt:lpstr>
      <vt:lpstr>NOR MilRep foki</vt:lpstr>
      <vt:lpstr>PowerPoint-presentasjon</vt:lpstr>
      <vt:lpstr>PowerPoint-presentasjon</vt:lpstr>
      <vt:lpstr>PowerPoint-presentasjon</vt:lpstr>
      <vt:lpstr>Samarbeid og møter</vt:lpstr>
      <vt:lpstr>Samarbeid</vt:lpstr>
      <vt:lpstr>Møteformater</vt:lpstr>
      <vt:lpstr>PowerPoint-presentasjon</vt:lpstr>
      <vt:lpstr>PowerPoint-presentasjon</vt:lpstr>
      <vt:lpstr>PowerPoint-presentasjon</vt:lpstr>
      <vt:lpstr>PowerPoint-presentasjon</vt:lpstr>
      <vt:lpstr>MC “Decision Making” og Consensus Building </vt:lpstr>
      <vt:lpstr>Konsensus</vt:lpstr>
      <vt:lpstr>Modus operandi</vt:lpstr>
      <vt:lpstr>Theory</vt:lpstr>
      <vt:lpstr>Theory</vt:lpstr>
      <vt:lpstr>Theory</vt:lpstr>
      <vt:lpstr>Theory</vt:lpstr>
      <vt:lpstr>Theory</vt:lpstr>
      <vt:lpstr>Theory</vt:lpstr>
      <vt:lpstr>Theory</vt:lpstr>
      <vt:lpstr>PowerPoint-presentasjon</vt:lpstr>
      <vt:lpstr>Lærdom</vt:lpstr>
      <vt:lpstr>PowerPoint-presentasjon</vt:lpstr>
      <vt:lpstr>PowerPoint-presentasjon</vt:lpstr>
      <vt:lpstr>Beslutningsprosesser i krisehåndtering</vt:lpstr>
      <vt:lpstr>Lessons Learned fra Ukraina krisen</vt:lpstr>
      <vt:lpstr>Accelerated decision making</vt:lpstr>
      <vt:lpstr>Accelerated decision making</vt:lpstr>
      <vt:lpstr>PowerPoint-presentasjon</vt:lpstr>
    </vt:vector>
  </TitlesOfParts>
  <Company>Forsvaret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Østbye, Petter</dc:creator>
  <cp:lastModifiedBy>Administrator</cp:lastModifiedBy>
  <cp:revision>63</cp:revision>
  <cp:lastPrinted>2015-09-21T12:30:26Z</cp:lastPrinted>
  <dcterms:created xsi:type="dcterms:W3CDTF">2014-03-07T11:16:21Z</dcterms:created>
  <dcterms:modified xsi:type="dcterms:W3CDTF">2017-08-31T08:34:51Z</dcterms:modified>
</cp:coreProperties>
</file>